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media/media1.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E2CD"/>
          </a:solidFill>
        </a:fill>
      </a:tcStyle>
    </a:wholeTbl>
    <a:band2H>
      <a:tcTxStyle b="def" i="def"/>
      <a:tcStyle>
        <a:tcBdr/>
        <a:fill>
          <a:solidFill>
            <a:srgbClr val="FF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BDE"/>
          </a:solidFill>
        </a:fill>
      </a:tcStyle>
    </a:wholeTbl>
    <a:band2H>
      <a:tcTxStyle b="def" i="def"/>
      <a:tcStyle>
        <a:tcBdr/>
        <a:fill>
          <a:solidFill>
            <a:srgbClr val="EBEE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FFCD"/>
          </a:solidFill>
        </a:fill>
      </a:tcStyle>
    </a:wholeTbl>
    <a:band2H>
      <a:tcTxStyle b="def" i="def"/>
      <a:tcStyle>
        <a:tcBdr/>
        <a:fill>
          <a:solidFill>
            <a:srgbClr val="FCFF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666" name="Shape 666"/>
          <p:cNvSpPr/>
          <p:nvPr>
            <p:ph type="sldImg"/>
          </p:nvPr>
        </p:nvSpPr>
        <p:spPr>
          <a:xfrm>
            <a:off x="1143000" y="685800"/>
            <a:ext cx="4572000" cy="3429000"/>
          </a:xfrm>
          <a:prstGeom prst="rect">
            <a:avLst/>
          </a:prstGeom>
        </p:spPr>
        <p:txBody>
          <a:bodyPr/>
          <a:lstStyle/>
          <a:p>
            <a:pPr/>
          </a:p>
        </p:txBody>
      </p:sp>
      <p:sp>
        <p:nvSpPr>
          <p:cNvPr id="667" name="Shape 66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2" name="Shape 672"/>
          <p:cNvSpPr/>
          <p:nvPr>
            <p:ph type="sldImg"/>
          </p:nvPr>
        </p:nvSpPr>
        <p:spPr>
          <a:prstGeom prst="rect">
            <a:avLst/>
          </a:prstGeom>
        </p:spPr>
        <p:txBody>
          <a:bodyPr/>
          <a:lstStyle/>
          <a:p>
            <a:pPr/>
          </a:p>
        </p:txBody>
      </p:sp>
      <p:sp>
        <p:nvSpPr>
          <p:cNvPr id="673" name="Shape 673"/>
          <p:cNvSpPr/>
          <p:nvPr>
            <p:ph type="body" sz="quarter" idx="1"/>
          </p:nvPr>
        </p:nvSpPr>
        <p:spPr>
          <a:prstGeom prst="rect">
            <a:avLst/>
          </a:prstGeom>
        </p:spPr>
        <p:txBody>
          <a:bodyPr/>
          <a:lstStyle/>
          <a:p>
            <a:pPr>
              <a:defRPr sz="1100"/>
            </a:pPr>
            <a:r>
              <a:t>Hi I’m david, I’ll be presenting PatternFinder, a software tool I built for symbolic music retrieval</a:t>
            </a:r>
          </a:p>
          <a:p>
            <a:pPr>
              <a:defRPr sz="1100"/>
            </a:pPr>
          </a:p>
          <a:p>
            <a:pPr>
              <a:defRPr sz="1100"/>
            </a:pPr>
          </a:p>
          <a:p>
            <a:pPr>
              <a:defRPr sz="1100"/>
            </a:pPr>
            <a:r>
              <a:t>I think my presentation builds on the previous one in that a graphical query language precisely defines the musical passage that we’re interested in, that we want to find in a larger corpus of digitally encoded sheet music</a:t>
            </a:r>
          </a:p>
          <a:p>
            <a:pPr>
              <a:defRPr sz="1100"/>
            </a:pPr>
            <a:r>
              <a:t>My project is about implementing a system that will find occurrences of that query and return a set of results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1" name="Shape 761"/>
          <p:cNvSpPr/>
          <p:nvPr>
            <p:ph type="sldImg"/>
          </p:nvPr>
        </p:nvSpPr>
        <p:spPr>
          <a:prstGeom prst="rect">
            <a:avLst/>
          </a:prstGeom>
        </p:spPr>
        <p:txBody>
          <a:bodyPr/>
          <a:lstStyle/>
          <a:p>
            <a:pPr/>
          </a:p>
        </p:txBody>
      </p:sp>
      <p:sp>
        <p:nvSpPr>
          <p:cNvPr id="762" name="Shape 762"/>
          <p:cNvSpPr/>
          <p:nvPr>
            <p:ph type="body" sz="quarter" idx="1"/>
          </p:nvPr>
        </p:nvSpPr>
        <p:spPr>
          <a:prstGeom prst="rect">
            <a:avLst/>
          </a:prstGeom>
        </p:spPr>
        <p:txBody>
          <a:bodyPr/>
          <a:lstStyle>
            <a:lvl1pPr>
              <a:lnSpc>
                <a:spcPct val="115000"/>
              </a:lnSpc>
              <a:defRPr sz="1100"/>
            </a:lvl1pPr>
          </a:lstStyle>
          <a:p>
            <a:pPr/>
            <a:r>
              <a:t>Much of the functionality we’ve seen in this presentation thus far was covered last year, too. So what’s new with this system? This year we worked on making a web service that can be integrated with SIMSSADB with two new features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6" name="Shape 686"/>
          <p:cNvSpPr/>
          <p:nvPr>
            <p:ph type="sldImg"/>
          </p:nvPr>
        </p:nvSpPr>
        <p:spPr>
          <a:prstGeom prst="rect">
            <a:avLst/>
          </a:prstGeom>
        </p:spPr>
        <p:txBody>
          <a:bodyPr/>
          <a:lstStyle/>
          <a:p>
            <a:pPr/>
          </a:p>
        </p:txBody>
      </p:sp>
      <p:sp>
        <p:nvSpPr>
          <p:cNvPr id="687" name="Shape 687"/>
          <p:cNvSpPr/>
          <p:nvPr>
            <p:ph type="body" sz="quarter" idx="1"/>
          </p:nvPr>
        </p:nvSpPr>
        <p:spPr>
          <a:prstGeom prst="rect">
            <a:avLst/>
          </a:prstGeom>
        </p:spPr>
        <p:txBody>
          <a:bodyPr/>
          <a:lstStyle/>
          <a:p>
            <a:pPr>
              <a:defRPr sz="1100"/>
            </a:pPr>
            <a:r>
              <a:t>This task is called symbolic content-based music retrieval. To clarify, we are searching through sheet music, not audio, and</a:t>
            </a:r>
          </a:p>
          <a:p>
            <a:pPr>
              <a:defRPr sz="1100"/>
            </a:pPr>
            <a:r>
              <a:t>“Symbolic” notation meaning that we’re searching through music encodings such as XML, MIDI, MEI.</a:t>
            </a:r>
          </a:p>
          <a:p>
            <a:pPr>
              <a:defRPr sz="1100"/>
            </a:pPr>
            <a:r>
              <a:t>And “content-based” because we are searching for music through its content, not its metadata</a:t>
            </a:r>
          </a:p>
          <a:p>
            <a:pPr>
              <a:defRPr sz="1100"/>
            </a:pPr>
          </a:p>
          <a:p>
            <a:pPr>
              <a:defRPr sz="1100"/>
            </a:pPr>
            <a:r>
              <a:t>Patternfinder is available as a python package and as a web service. In this presentation I will explain how to use the patternfinder web application and what kind of searching it can do for you.</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2" name="Shape 692"/>
          <p:cNvSpPr/>
          <p:nvPr>
            <p:ph type="sldImg"/>
          </p:nvPr>
        </p:nvSpPr>
        <p:spPr>
          <a:prstGeom prst="rect">
            <a:avLst/>
          </a:prstGeom>
        </p:spPr>
        <p:txBody>
          <a:bodyPr/>
          <a:lstStyle/>
          <a:p>
            <a:pPr/>
          </a:p>
        </p:txBody>
      </p:sp>
      <p:sp>
        <p:nvSpPr>
          <p:cNvPr id="693" name="Shape 693"/>
          <p:cNvSpPr/>
          <p:nvPr>
            <p:ph type="body" sz="quarter" idx="1"/>
          </p:nvPr>
        </p:nvSpPr>
        <p:spPr>
          <a:prstGeom prst="rect">
            <a:avLst/>
          </a:prstGeom>
        </p:spPr>
        <p:txBody>
          <a:bodyPr/>
          <a:lstStyle/>
          <a:p>
            <a:pPr>
              <a:defRPr sz="1100"/>
            </a:pPr>
            <a:r>
              <a:t>So, the web application has five components</a:t>
            </a:r>
          </a:p>
          <a:p>
            <a:pPr>
              <a:defRPr sz="1100"/>
            </a:pPr>
          </a:p>
          <a:p>
            <a:pPr>
              <a:defRPr sz="1100"/>
            </a:pPr>
            <a:r>
              <a:t>Search: an algorithm that will actually do the search through a database of digitally encoded sheet music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5" name="Shape 705"/>
          <p:cNvSpPr/>
          <p:nvPr>
            <p:ph type="sldImg"/>
          </p:nvPr>
        </p:nvSpPr>
        <p:spPr>
          <a:prstGeom prst="rect">
            <a:avLst/>
          </a:prstGeom>
        </p:spPr>
        <p:txBody>
          <a:bodyPr/>
          <a:lstStyle/>
          <a:p>
            <a:pPr/>
          </a:p>
        </p:txBody>
      </p:sp>
      <p:sp>
        <p:nvSpPr>
          <p:cNvPr id="706" name="Shape 706"/>
          <p:cNvSpPr/>
          <p:nvPr>
            <p:ph type="body" sz="quarter" idx="1"/>
          </p:nvPr>
        </p:nvSpPr>
        <p:spPr>
          <a:prstGeom prst="rect">
            <a:avLst/>
          </a:prstGeom>
        </p:spPr>
        <p:txBody>
          <a:bodyPr/>
          <a:lstStyle/>
          <a:p>
            <a:pPr>
              <a:lnSpc>
                <a:spcPct val="115000"/>
              </a:lnSpc>
              <a:defRPr sz="1100"/>
            </a:pPr>
            <a:r>
              <a:t>The first thing we’ll do is show you how to input your query.</a:t>
            </a:r>
          </a:p>
          <a:p>
            <a:pPr>
              <a:lnSpc>
                <a:spcPct val="115000"/>
              </a:lnSpc>
              <a:defRPr sz="1100"/>
            </a:pPr>
            <a:r>
              <a:t>The query is input using a music encoding format called kern.</a:t>
            </a:r>
            <a:br/>
            <a:r>
              <a:t>Kern data sort of looks like a music score turned on its side. Rather than time passing vertically, now each row represents a simultaneous moment in time. For example, we see the vertical Bb major chord on the right hand side corresponds to the horizontal second row as shown by the blue arrow, and the horizontal bass voice which descends from C to Bb is represented by a vertical column as shown by the red arrow. Repeated letters and Capital letters are used to specify high and low registers respectively.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8" name="Shape 718"/>
          <p:cNvSpPr/>
          <p:nvPr>
            <p:ph type="sldImg"/>
          </p:nvPr>
        </p:nvSpPr>
        <p:spPr>
          <a:prstGeom prst="rect">
            <a:avLst/>
          </a:prstGeom>
        </p:spPr>
        <p:txBody>
          <a:bodyPr/>
          <a:lstStyle/>
          <a:p>
            <a:pPr/>
          </a:p>
        </p:txBody>
      </p:sp>
      <p:sp>
        <p:nvSpPr>
          <p:cNvPr id="719" name="Shape 719"/>
          <p:cNvSpPr/>
          <p:nvPr>
            <p:ph type="body" sz="quarter" idx="1"/>
          </p:nvPr>
        </p:nvSpPr>
        <p:spPr>
          <a:prstGeom prst="rect">
            <a:avLst/>
          </a:prstGeom>
        </p:spPr>
        <p:txBody>
          <a:bodyPr/>
          <a:lstStyle/>
          <a:p>
            <a:pPr>
              <a:lnSpc>
                <a:spcPct val="115000"/>
              </a:lnSpc>
              <a:defRPr sz="1100"/>
            </a:pPr>
            <a:r>
              <a:t>The first thing we’ll do is show you how to input your query.</a:t>
            </a:r>
          </a:p>
          <a:p>
            <a:pPr>
              <a:lnSpc>
                <a:spcPct val="115000"/>
              </a:lnSpc>
              <a:defRPr sz="1100"/>
            </a:pPr>
            <a:r>
              <a:t>The query is input using a music encoding format called kern.</a:t>
            </a:r>
            <a:br/>
            <a:r>
              <a:t>Kern data sort of looks like a music score turned on its side. Rather than time passing vertically, now each row represents a simultaneous moment in time. Repeated letters and Capital letters are used to specify high and low registers respectively.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5" name="Shape 725"/>
          <p:cNvSpPr/>
          <p:nvPr>
            <p:ph type="sldImg"/>
          </p:nvPr>
        </p:nvSpPr>
        <p:spPr>
          <a:prstGeom prst="rect">
            <a:avLst/>
          </a:prstGeom>
        </p:spPr>
        <p:txBody>
          <a:bodyPr/>
          <a:lstStyle/>
          <a:p>
            <a:pPr/>
          </a:p>
        </p:txBody>
      </p:sp>
      <p:sp>
        <p:nvSpPr>
          <p:cNvPr id="726" name="Shape 726"/>
          <p:cNvSpPr/>
          <p:nvPr>
            <p:ph type="body" sz="quarter" idx="1"/>
          </p:nvPr>
        </p:nvSpPr>
        <p:spPr>
          <a:prstGeom prst="rect">
            <a:avLst/>
          </a:prstGeom>
        </p:spPr>
        <p:txBody>
          <a:bodyPr/>
          <a:lstStyle/>
          <a:p>
            <a:pPr>
              <a:lnSpc>
                <a:spcPct val="115000"/>
              </a:lnSpc>
              <a:defRPr sz="1100"/>
            </a:pPr>
            <a:r>
              <a:t>Ok so, now we’ve written a query in the web application. How will the computer look for it? There are a multitude of methods for searching a large corpus by its musical content. One of the major challenges in content-based music retrieval is finding occurrences in a corpus of specifically polyphonic music, so for now we have implemented one of the few search methods capable of doing this. The method we chose was developed at the University of Helsinki in 2011; it is flexible because it will find all the transpositions of your query, partial matches such as just a subset of the notes you were looking for, and rhythmically altered occurrences occurrences (that is, in any note values--we entered our query in quarter notes, but it will find minims, semibreves, and breves)</a:t>
            </a:r>
          </a:p>
          <a:p>
            <a:pPr>
              <a:lnSpc>
                <a:spcPct val="115000"/>
              </a:lnSpc>
              <a:defRPr sz="1100"/>
            </a:pPr>
          </a:p>
          <a:p>
            <a:pPr>
              <a:lnSpc>
                <a:spcPct val="115000"/>
              </a:lnSpc>
              <a:defRPr sz="1100"/>
            </a:pPr>
            <a:r>
              <a:t>Since the algorithm’s true strength is the second point, finding your query in a polyphonic texture, I would like to show you an example of this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9" name="Shape 739"/>
          <p:cNvSpPr/>
          <p:nvPr>
            <p:ph type="sldImg"/>
          </p:nvPr>
        </p:nvSpPr>
        <p:spPr>
          <a:prstGeom prst="rect">
            <a:avLst/>
          </a:prstGeom>
        </p:spPr>
        <p:txBody>
          <a:bodyPr/>
          <a:lstStyle/>
          <a:p>
            <a:pPr/>
          </a:p>
        </p:txBody>
      </p:sp>
      <p:sp>
        <p:nvSpPr>
          <p:cNvPr id="740" name="Shape 740"/>
          <p:cNvSpPr/>
          <p:nvPr>
            <p:ph type="body" sz="quarter" idx="1"/>
          </p:nvPr>
        </p:nvSpPr>
        <p:spPr>
          <a:prstGeom prst="rect">
            <a:avLst/>
          </a:prstGeom>
        </p:spPr>
        <p:txBody>
          <a:bodyPr/>
          <a:lstStyle/>
          <a:p>
            <a:pPr>
              <a:lnSpc>
                <a:spcPct val="115000"/>
              </a:lnSpc>
              <a:defRPr sz="1100"/>
            </a:pPr>
            <a:r>
              <a:t>Consider the following query written on the right hand side:</a:t>
            </a:r>
          </a:p>
          <a:p>
            <a:pPr>
              <a:lnSpc>
                <a:spcPct val="115000"/>
              </a:lnSpc>
              <a:defRPr sz="1100"/>
            </a:pPr>
          </a:p>
          <a:p>
            <a:pPr>
              <a:lnSpc>
                <a:spcPct val="115000"/>
              </a:lnSpc>
              <a:defRPr sz="1100"/>
            </a:pPr>
            <a:r>
              <a:t>We look for it in the entirety of palestrina’s masses</a:t>
            </a:r>
          </a:p>
          <a:p>
            <a:pPr>
              <a:lnSpc>
                <a:spcPct val="115000"/>
              </a:lnSpc>
              <a:defRPr sz="1100"/>
            </a:pPr>
          </a:p>
          <a:p>
            <a:pPr>
              <a:lnSpc>
                <a:spcPct val="115000"/>
              </a:lnSpc>
              <a:defRPr sz="1100"/>
            </a:pPr>
            <a:r>
              <a:t>First we notice that this is a transposed occurrence: the C major chord has been transposed up a fifth to correspond to the G major chord, colored in red on the left. The algorithm is capable of finding the query when all the pitch content is there, but actual connections between the voices are not made. This is an important distinction</a:t>
            </a:r>
          </a:p>
          <a:p>
            <a:pPr>
              <a:lnSpc>
                <a:spcPct val="115000"/>
              </a:lnSpc>
              <a:defRPr sz="1100"/>
            </a:pPr>
          </a:p>
          <a:p>
            <a:pPr>
              <a:lnSpc>
                <a:spcPct val="115000"/>
              </a:lnSpc>
              <a:defRPr sz="1100"/>
            </a:pPr>
            <a:r>
              <a:t>The algorithm is not searching voice by voice but rather, it searches for your query within the entire polyphonic texture as a whole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5" name="Shape 745"/>
          <p:cNvSpPr/>
          <p:nvPr>
            <p:ph type="sldImg"/>
          </p:nvPr>
        </p:nvSpPr>
        <p:spPr>
          <a:prstGeom prst="rect">
            <a:avLst/>
          </a:prstGeom>
        </p:spPr>
        <p:txBody>
          <a:bodyPr/>
          <a:lstStyle/>
          <a:p>
            <a:pPr/>
          </a:p>
        </p:txBody>
      </p:sp>
      <p:sp>
        <p:nvSpPr>
          <p:cNvPr id="746" name="Shape 746"/>
          <p:cNvSpPr/>
          <p:nvPr>
            <p:ph type="body" sz="quarter" idx="1"/>
          </p:nvPr>
        </p:nvSpPr>
        <p:spPr>
          <a:prstGeom prst="rect">
            <a:avLst/>
          </a:prstGeom>
        </p:spPr>
        <p:txBody>
          <a:bodyPr/>
          <a:lstStyle/>
          <a:p>
            <a:pPr>
              <a:defRPr sz="1100"/>
            </a:pPr>
            <a:r>
              <a:t>But, this can lead to a lot of freedom in how the algorithm will return occurrences of your query, so we provide filters to expand or narrow the search results</a:t>
            </a:r>
          </a:p>
          <a:p>
            <a:pPr>
              <a:defRPr sz="1100"/>
            </a:pPr>
          </a:p>
          <a:p>
            <a:pPr>
              <a:defRPr sz="1100"/>
            </a:pPr>
          </a:p>
          <a:p>
            <a:pPr>
              <a:defRPr sz="1100"/>
            </a:pPr>
            <a:r>
              <a:t>Partial matches: how many notes of the query does the algorithm need to find? All, or some percentage?</a:t>
            </a:r>
          </a:p>
          <a:p>
            <a:pPr>
              <a:defRPr sz="1100"/>
            </a:pPr>
          </a:p>
          <a:p>
            <a:pPr>
              <a:defRPr sz="1100"/>
            </a:pPr>
            <a:r>
              <a:t>Transpositions: what chromatic transpositions are we interested in?</a:t>
            </a:r>
          </a:p>
          <a:p>
            <a:pPr>
              <a:defRPr sz="1100"/>
            </a:pPr>
          </a:p>
          <a:p>
            <a:pPr>
              <a:defRPr sz="1100"/>
            </a:pPr>
            <a:r>
              <a:t>Intervening notes: given an occurrence of our query, how thick is the polyphonic texture which obscures it?</a:t>
            </a:r>
          </a:p>
          <a:p>
            <a:pPr>
              <a:defRPr sz="1100"/>
            </a:pPr>
          </a:p>
          <a:p>
            <a:pPr>
              <a:lnSpc>
                <a:spcPct val="115000"/>
              </a:lnSpc>
              <a:defRPr sz="1100"/>
            </a:pPr>
            <a:r>
              <a:t>first we define exactly what we mean by “intervening notes.” This can be thought of some measure for the polyphonic texture. The idea is, as we increase the tolerance of intervening notes, we allow extra contrapuntal or harmonic behaviour to occur in between notes found in the score that belong to our query.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5" name="Shape 755"/>
          <p:cNvSpPr/>
          <p:nvPr>
            <p:ph type="sldImg"/>
          </p:nvPr>
        </p:nvSpPr>
        <p:spPr>
          <a:prstGeom prst="rect">
            <a:avLst/>
          </a:prstGeom>
        </p:spPr>
        <p:txBody>
          <a:bodyPr/>
          <a:lstStyle/>
          <a:p>
            <a:pPr/>
          </a:p>
        </p:txBody>
      </p:sp>
      <p:sp>
        <p:nvSpPr>
          <p:cNvPr id="756" name="Shape 756"/>
          <p:cNvSpPr/>
          <p:nvPr>
            <p:ph type="body" sz="quarter" idx="1"/>
          </p:nvPr>
        </p:nvSpPr>
        <p:spPr>
          <a:prstGeom prst="rect">
            <a:avLst/>
          </a:prstGeom>
        </p:spPr>
        <p:txBody>
          <a:bodyPr/>
          <a:lstStyle/>
          <a:p>
            <a:pPr>
              <a:lnSpc>
                <a:spcPct val="115000"/>
              </a:lnSpc>
              <a:defRPr sz="1100"/>
            </a:pPr>
            <a:r>
              <a:t>For example, consider measure 105 of the Gloria movement in Missa In te Domine speravi (sper-ah-vee). Here we see our familiar two root-position major chords descending by whole step and transposed up by one whole tone. In this example, the major chords walk through our two-chord progression with a passing note in the Alto voice. This occurrence of our query has one intervening note, namely, the passing B in the Alto voice. The filter would ignore this occurrence if it was set to 0 intervening notes.</a:t>
            </a:r>
          </a:p>
          <a:p>
            <a:pPr>
              <a:lnSpc>
                <a:spcPct val="115000"/>
              </a:lnSpc>
              <a:defRPr sz="1100"/>
            </a:pPr>
            <a:br/>
            <a:r>
              <a:t>/*</a:t>
            </a:r>
          </a:p>
          <a:p>
            <a:pPr>
              <a:lnSpc>
                <a:spcPct val="115000"/>
              </a:lnSpc>
              <a:defRPr sz="1100"/>
            </a:pPr>
            <a:r>
              <a:t>But how do we count “intervening notes”? As examples get more complicated, we might have another intervening note in the Soprano, or two in the Bass.</a:t>
            </a:r>
          </a:p>
          <a:p>
            <a:pPr>
              <a:defRPr sz="1100"/>
            </a:pPr>
            <a:r>
              <a: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Title Text"/>
          <p:cNvSpPr txBox="1"/>
          <p:nvPr>
            <p:ph type="title"/>
          </p:nvPr>
        </p:nvSpPr>
        <p:spPr>
          <a:xfrm>
            <a:off x="311708" y="744573"/>
            <a:ext cx="8520601" cy="2052603"/>
          </a:xfrm>
          <a:prstGeom prst="rect">
            <a:avLst/>
          </a:prstGeom>
        </p:spPr>
        <p:txBody>
          <a:bodyPr anchor="b"/>
          <a:lstStyle>
            <a:lvl1pPr algn="ctr">
              <a:defRPr sz="5200"/>
            </a:lvl1pPr>
          </a:lstStyle>
          <a:p>
            <a:pPr/>
            <a:r>
              <a:t>Title Text</a:t>
            </a:r>
          </a:p>
        </p:txBody>
      </p:sp>
      <p:sp>
        <p:nvSpPr>
          <p:cNvPr id="12" name="Body Level One…"/>
          <p:cNvSpPr txBox="1"/>
          <p:nvPr>
            <p:ph type="body" sz="quarter" idx="1"/>
          </p:nvPr>
        </p:nvSpPr>
        <p:spPr>
          <a:xfrm>
            <a:off x="311698" y="2834125"/>
            <a:ext cx="8520603" cy="792602"/>
          </a:xfrm>
          <a:prstGeom prst="rect">
            <a:avLst/>
          </a:prstGeom>
        </p:spPr>
        <p:txBody>
          <a:bodyPr/>
          <a:lstStyle>
            <a:lvl1pPr marL="228600" indent="-114300" algn="ctr">
              <a:lnSpc>
                <a:spcPct val="100000"/>
              </a:lnSpc>
              <a:buClrTx/>
              <a:buSzTx/>
              <a:buFontTx/>
              <a:buNone/>
              <a:defRPr sz="2800"/>
            </a:lvl1pPr>
            <a:lvl2pPr marL="228600" indent="114300" algn="ctr">
              <a:lnSpc>
                <a:spcPct val="100000"/>
              </a:lnSpc>
              <a:buClrTx/>
              <a:buSzTx/>
              <a:buFontTx/>
              <a:buNone/>
              <a:defRPr sz="2800"/>
            </a:lvl2pPr>
            <a:lvl3pPr marL="228600" indent="114300" algn="ctr">
              <a:lnSpc>
                <a:spcPct val="100000"/>
              </a:lnSpc>
              <a:buClrTx/>
              <a:buSzTx/>
              <a:buFontTx/>
              <a:buNone/>
              <a:defRPr sz="2800"/>
            </a:lvl3pPr>
            <a:lvl4pPr marL="228600" indent="114300" algn="ctr">
              <a:lnSpc>
                <a:spcPct val="100000"/>
              </a:lnSpc>
              <a:buClrTx/>
              <a:buSzTx/>
              <a:buFontTx/>
              <a:buNone/>
              <a:defRPr sz="2800"/>
            </a:lvl4pPr>
            <a:lvl5pPr marL="228600" indent="114300" algn="ctr">
              <a:lnSpc>
                <a:spcPct val="100000"/>
              </a:lnSpc>
              <a:buClrTx/>
              <a:buSzTx/>
              <a:buFont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sp>
        <p:nvSpPr>
          <p:cNvPr id="91" name="Title Text"/>
          <p:cNvSpPr txBox="1"/>
          <p:nvPr>
            <p:ph type="title"/>
          </p:nvPr>
        </p:nvSpPr>
        <p:spPr>
          <a:xfrm>
            <a:off x="311698" y="1106125"/>
            <a:ext cx="8520603" cy="1963500"/>
          </a:xfrm>
          <a:prstGeom prst="rect">
            <a:avLst/>
          </a:prstGeom>
        </p:spPr>
        <p:txBody>
          <a:bodyPr anchor="b"/>
          <a:lstStyle>
            <a:lvl1pPr algn="ctr">
              <a:defRPr sz="12000"/>
            </a:lvl1pPr>
          </a:lstStyle>
          <a:p>
            <a:pPr/>
            <a:r>
              <a:t>Title Text</a:t>
            </a:r>
          </a:p>
        </p:txBody>
      </p:sp>
      <p:sp>
        <p:nvSpPr>
          <p:cNvPr id="92" name="Body Level One…"/>
          <p:cNvSpPr txBox="1"/>
          <p:nvPr>
            <p:ph type="body" sz="half" idx="1"/>
          </p:nvPr>
        </p:nvSpPr>
        <p:spPr>
          <a:xfrm>
            <a:off x="311698" y="3152225"/>
            <a:ext cx="8520603" cy="1300800"/>
          </a:xfrm>
          <a:prstGeom prst="rect">
            <a:avLst/>
          </a:prstGeom>
        </p:spPr>
        <p:txBody>
          <a:bodyPr/>
          <a:lstStyle>
            <a:lvl1pPr algn="ctr"/>
            <a:lvl2pPr algn="ctr"/>
            <a:lvl3pPr algn="ctr"/>
            <a:lvl4pPr algn="ctr"/>
            <a:lvl5pPr algn="ctr"/>
          </a:lstStyle>
          <a:p>
            <a:pPr/>
            <a:r>
              <a:t>Body Level One</a:t>
            </a:r>
          </a:p>
          <a:p>
            <a:pPr lvl="1"/>
            <a:r>
              <a:t>Body Level Two</a:t>
            </a:r>
          </a:p>
          <a:p>
            <a:pPr lvl="2"/>
            <a:r>
              <a:t>Body Level Three</a:t>
            </a:r>
          </a:p>
          <a:p>
            <a:pPr lvl="3"/>
            <a:r>
              <a:t>Body Level Four</a:t>
            </a:r>
          </a:p>
          <a:p>
            <a:pPr lvl="4"/>
            <a:r>
              <a:t>Body Level Five</a:t>
            </a:r>
          </a:p>
        </p:txBody>
      </p:sp>
      <p:sp>
        <p:nvSpPr>
          <p:cNvPr id="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bg>
      <p:bgPr>
        <a:solidFill>
          <a:srgbClr val="F46524"/>
        </a:solidFill>
      </p:bgPr>
    </p:bg>
    <p:spTree>
      <p:nvGrpSpPr>
        <p:cNvPr id="1" name=""/>
        <p:cNvGrpSpPr/>
        <p:nvPr/>
      </p:nvGrpSpPr>
      <p:grpSpPr>
        <a:xfrm>
          <a:off x="0" y="0"/>
          <a:ext cx="0" cy="0"/>
          <a:chOff x="0" y="0"/>
          <a:chExt cx="0" cy="0"/>
        </a:xfrm>
      </p:grpSpPr>
      <p:sp>
        <p:nvSpPr>
          <p:cNvPr id="107" name="Google Shape;55;p14"/>
          <p:cNvSpPr/>
          <p:nvPr/>
        </p:nvSpPr>
        <p:spPr>
          <a:xfrm>
            <a:off x="2477722" y="415650"/>
            <a:ext cx="6244203" cy="2"/>
          </a:xfrm>
          <a:prstGeom prst="line">
            <a:avLst/>
          </a:prstGeom>
          <a:ln w="38100">
            <a:solidFill>
              <a:srgbClr val="FFFFFF"/>
            </a:solidFill>
          </a:ln>
        </p:spPr>
        <p:txBody>
          <a:bodyPr lIns="45718" tIns="45718" rIns="45718" bIns="45718"/>
          <a:lstStyle/>
          <a:p>
            <a:pPr/>
          </a:p>
        </p:txBody>
      </p:sp>
      <p:sp>
        <p:nvSpPr>
          <p:cNvPr id="108" name="Google Shape;56;p14"/>
          <p:cNvSpPr/>
          <p:nvPr/>
        </p:nvSpPr>
        <p:spPr>
          <a:xfrm>
            <a:off x="2477722" y="4739999"/>
            <a:ext cx="6244203" cy="2"/>
          </a:xfrm>
          <a:prstGeom prst="line">
            <a:avLst/>
          </a:prstGeom>
          <a:ln w="19050">
            <a:solidFill>
              <a:srgbClr val="FFFFFF"/>
            </a:solidFill>
          </a:ln>
        </p:spPr>
        <p:txBody>
          <a:bodyPr lIns="45718" tIns="45718" rIns="45718" bIns="45718"/>
          <a:lstStyle/>
          <a:p>
            <a:pPr/>
          </a:p>
        </p:txBody>
      </p:sp>
      <p:sp>
        <p:nvSpPr>
          <p:cNvPr id="109" name="Google Shape;57;p14"/>
          <p:cNvSpPr/>
          <p:nvPr/>
        </p:nvSpPr>
        <p:spPr>
          <a:xfrm>
            <a:off x="425197" y="415650"/>
            <a:ext cx="183302" cy="2"/>
          </a:xfrm>
          <a:prstGeom prst="line">
            <a:avLst/>
          </a:prstGeom>
          <a:ln w="19050">
            <a:solidFill>
              <a:srgbClr val="FFFFFF"/>
            </a:solidFill>
          </a:ln>
        </p:spPr>
        <p:txBody>
          <a:bodyPr lIns="45718" tIns="45718" rIns="45718" bIns="45718"/>
          <a:lstStyle/>
          <a:p>
            <a:pPr/>
          </a:p>
        </p:txBody>
      </p:sp>
      <p:sp>
        <p:nvSpPr>
          <p:cNvPr id="110" name="Title Text"/>
          <p:cNvSpPr txBox="1"/>
          <p:nvPr>
            <p:ph type="title"/>
          </p:nvPr>
        </p:nvSpPr>
        <p:spPr>
          <a:xfrm>
            <a:off x="2371725" y="630225"/>
            <a:ext cx="6331500" cy="1542000"/>
          </a:xfrm>
          <a:prstGeom prst="rect">
            <a:avLst/>
          </a:prstGeom>
        </p:spPr>
        <p:txBody>
          <a:bodyPr/>
          <a:lstStyle>
            <a:lvl1pPr>
              <a:defRPr b="1" sz="4800">
                <a:solidFill>
                  <a:srgbClr val="FFFFFF"/>
                </a:solidFill>
                <a:latin typeface="Raleway"/>
                <a:ea typeface="Raleway"/>
                <a:cs typeface="Raleway"/>
                <a:sym typeface="Raleway"/>
              </a:defRPr>
            </a:lvl1pPr>
          </a:lstStyle>
          <a:p>
            <a:pPr/>
            <a:r>
              <a:t>Title Text</a:t>
            </a:r>
          </a:p>
        </p:txBody>
      </p:sp>
      <p:sp>
        <p:nvSpPr>
          <p:cNvPr id="111" name="Body Level One…"/>
          <p:cNvSpPr txBox="1"/>
          <p:nvPr>
            <p:ph type="body" sz="quarter" idx="1"/>
          </p:nvPr>
        </p:nvSpPr>
        <p:spPr>
          <a:xfrm>
            <a:off x="2390267" y="3238450"/>
            <a:ext cx="6331502" cy="1241700"/>
          </a:xfrm>
          <a:prstGeom prst="rect">
            <a:avLst/>
          </a:prstGeom>
        </p:spPr>
        <p:txBody>
          <a:bodyPr anchor="b"/>
          <a:lstStyle>
            <a:lvl1pPr marL="228600" indent="-114300">
              <a:lnSpc>
                <a:spcPct val="100000"/>
              </a:lnSpc>
              <a:buClrTx/>
              <a:buSzTx/>
              <a:buFontTx/>
              <a:buNone/>
              <a:defRPr>
                <a:solidFill>
                  <a:srgbClr val="FFFFFF"/>
                </a:solidFill>
                <a:latin typeface="Lato"/>
                <a:ea typeface="Lato"/>
                <a:cs typeface="Lato"/>
                <a:sym typeface="Lato"/>
              </a:defRPr>
            </a:lvl1pPr>
            <a:lvl2pPr marL="228600" indent="114300">
              <a:lnSpc>
                <a:spcPct val="100000"/>
              </a:lnSpc>
              <a:buClrTx/>
              <a:buSzTx/>
              <a:buFontTx/>
              <a:buNone/>
              <a:defRPr>
                <a:solidFill>
                  <a:srgbClr val="FFFFFF"/>
                </a:solidFill>
                <a:latin typeface="Lato"/>
                <a:ea typeface="Lato"/>
                <a:cs typeface="Lato"/>
                <a:sym typeface="Lato"/>
              </a:defRPr>
            </a:lvl2pPr>
            <a:lvl3pPr marL="228600" indent="114300">
              <a:lnSpc>
                <a:spcPct val="100000"/>
              </a:lnSpc>
              <a:buClrTx/>
              <a:buSzTx/>
              <a:buFontTx/>
              <a:buNone/>
              <a:defRPr>
                <a:solidFill>
                  <a:srgbClr val="FFFFFF"/>
                </a:solidFill>
                <a:latin typeface="Lato"/>
                <a:ea typeface="Lato"/>
                <a:cs typeface="Lato"/>
                <a:sym typeface="Lato"/>
              </a:defRPr>
            </a:lvl3pPr>
            <a:lvl4pPr marL="228600" indent="114300">
              <a:lnSpc>
                <a:spcPct val="100000"/>
              </a:lnSpc>
              <a:buClrTx/>
              <a:buSzTx/>
              <a:buFontTx/>
              <a:buNone/>
              <a:defRPr>
                <a:solidFill>
                  <a:srgbClr val="FFFFFF"/>
                </a:solidFill>
                <a:latin typeface="Lato"/>
                <a:ea typeface="Lato"/>
                <a:cs typeface="Lato"/>
                <a:sym typeface="Lato"/>
              </a:defRPr>
            </a:lvl4pPr>
            <a:lvl5pPr marL="228600" indent="114300">
              <a:lnSpc>
                <a:spcPct val="100000"/>
              </a:lnSpc>
              <a:buClrTx/>
              <a:buSzTx/>
              <a:buFontTx/>
              <a:buNone/>
              <a:defRPr>
                <a:solidFill>
                  <a:srgbClr val="FFFFFF"/>
                </a:solidFill>
                <a:latin typeface="Lato"/>
                <a:ea typeface="Lato"/>
                <a:cs typeface="Lato"/>
                <a:sym typeface="Lato"/>
              </a:defRPr>
            </a:lvl5pPr>
          </a:lstStyle>
          <a:p>
            <a:pPr/>
            <a:r>
              <a:t>Body Level One</a:t>
            </a:r>
          </a:p>
          <a:p>
            <a:pPr lvl="1"/>
            <a:r>
              <a:t>Body Level Two</a:t>
            </a:r>
          </a:p>
          <a:p>
            <a:pPr lvl="2"/>
            <a:r>
              <a:t>Body Level Three</a:t>
            </a:r>
          </a:p>
          <a:p>
            <a:pPr lvl="3"/>
            <a:r>
              <a:t>Body Level Four</a:t>
            </a:r>
          </a:p>
          <a:p>
            <a:pPr lvl="4"/>
            <a:r>
              <a:t>Body Level Five</a:t>
            </a:r>
          </a:p>
        </p:txBody>
      </p:sp>
      <p:sp>
        <p:nvSpPr>
          <p:cNvPr id="112" name="Slide Number"/>
          <p:cNvSpPr txBox="1"/>
          <p:nvPr>
            <p:ph type="sldNum" sz="quarter" idx="2"/>
          </p:nvPr>
        </p:nvSpPr>
        <p:spPr>
          <a:xfrm>
            <a:off x="8709889" y="4717935"/>
            <a:ext cx="336812" cy="335249"/>
          </a:xfrm>
          <a:prstGeom prst="rect">
            <a:avLst/>
          </a:prstGeom>
        </p:spPr>
        <p:txBody>
          <a:bodyPr/>
          <a:lstStyle>
            <a:lvl1pPr>
              <a:defRPr>
                <a:solidFill>
                  <a:srgbClr val="FFFFFF"/>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bg>
      <p:bgPr>
        <a:solidFill>
          <a:srgbClr val="F46524"/>
        </a:solidFill>
      </p:bgPr>
    </p:bg>
    <p:spTree>
      <p:nvGrpSpPr>
        <p:cNvPr id="1" name=""/>
        <p:cNvGrpSpPr/>
        <p:nvPr/>
      </p:nvGrpSpPr>
      <p:grpSpPr>
        <a:xfrm>
          <a:off x="0" y="0"/>
          <a:ext cx="0" cy="0"/>
          <a:chOff x="0" y="0"/>
          <a:chExt cx="0" cy="0"/>
        </a:xfrm>
      </p:grpSpPr>
      <p:sp>
        <p:nvSpPr>
          <p:cNvPr id="119" name="Google Shape;62;p15"/>
          <p:cNvSpPr/>
          <p:nvPr/>
        </p:nvSpPr>
        <p:spPr>
          <a:xfrm>
            <a:off x="425199" y="415650"/>
            <a:ext cx="8296802" cy="2"/>
          </a:xfrm>
          <a:prstGeom prst="line">
            <a:avLst/>
          </a:prstGeom>
          <a:ln w="38100">
            <a:solidFill>
              <a:srgbClr val="FFFFFF"/>
            </a:solidFill>
          </a:ln>
        </p:spPr>
        <p:txBody>
          <a:bodyPr lIns="45718" tIns="45718" rIns="45718" bIns="45718"/>
          <a:lstStyle/>
          <a:p>
            <a:pPr/>
          </a:p>
        </p:txBody>
      </p:sp>
      <p:sp>
        <p:nvSpPr>
          <p:cNvPr id="120" name="Google Shape;63;p15"/>
          <p:cNvSpPr/>
          <p:nvPr/>
        </p:nvSpPr>
        <p:spPr>
          <a:xfrm>
            <a:off x="425199" y="4739999"/>
            <a:ext cx="8296802" cy="2"/>
          </a:xfrm>
          <a:prstGeom prst="line">
            <a:avLst/>
          </a:prstGeom>
          <a:ln w="19050">
            <a:solidFill>
              <a:srgbClr val="FFFFFF"/>
            </a:solidFill>
          </a:ln>
        </p:spPr>
        <p:txBody>
          <a:bodyPr lIns="45718" tIns="45718" rIns="45718" bIns="45718"/>
          <a:lstStyle/>
          <a:p>
            <a:pPr/>
          </a:p>
        </p:txBody>
      </p:sp>
      <p:sp>
        <p:nvSpPr>
          <p:cNvPr id="121" name="Title Text"/>
          <p:cNvSpPr txBox="1"/>
          <p:nvPr>
            <p:ph type="title"/>
          </p:nvPr>
        </p:nvSpPr>
        <p:spPr>
          <a:xfrm>
            <a:off x="406423" y="1806824"/>
            <a:ext cx="8296803" cy="1542002"/>
          </a:xfrm>
          <a:prstGeom prst="rect">
            <a:avLst/>
          </a:prstGeom>
        </p:spPr>
        <p:txBody>
          <a:bodyPr anchor="ctr"/>
          <a:lstStyle>
            <a:lvl1pPr algn="ctr">
              <a:defRPr b="1" sz="4800">
                <a:solidFill>
                  <a:srgbClr val="FFFFFF"/>
                </a:solidFill>
                <a:latin typeface="Raleway"/>
                <a:ea typeface="Raleway"/>
                <a:cs typeface="Raleway"/>
                <a:sym typeface="Raleway"/>
              </a:defRPr>
            </a:lvl1pPr>
          </a:lstStyle>
          <a:p>
            <a:pPr/>
            <a:r>
              <a:t>Title Text</a:t>
            </a:r>
          </a:p>
        </p:txBody>
      </p:sp>
      <p:sp>
        <p:nvSpPr>
          <p:cNvPr id="122" name="Slide Number"/>
          <p:cNvSpPr txBox="1"/>
          <p:nvPr>
            <p:ph type="sldNum" sz="quarter" idx="2"/>
          </p:nvPr>
        </p:nvSpPr>
        <p:spPr>
          <a:xfrm>
            <a:off x="8709889" y="4717935"/>
            <a:ext cx="336812" cy="335249"/>
          </a:xfrm>
          <a:prstGeom prst="rect">
            <a:avLst/>
          </a:prstGeom>
        </p:spPr>
        <p:txBody>
          <a:bodyPr/>
          <a:lstStyle>
            <a:lvl1pPr>
              <a:defRPr>
                <a:solidFill>
                  <a:srgbClr val="FFFFFF"/>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129" name="Google Shape;67;p16"/>
          <p:cNvSpPr/>
          <p:nvPr/>
        </p:nvSpPr>
        <p:spPr>
          <a:xfrm>
            <a:off x="2477722" y="415650"/>
            <a:ext cx="6244203" cy="2"/>
          </a:xfrm>
          <a:prstGeom prst="line">
            <a:avLst/>
          </a:prstGeom>
          <a:ln w="38100">
            <a:solidFill>
              <a:srgbClr val="000000"/>
            </a:solidFill>
          </a:ln>
        </p:spPr>
        <p:txBody>
          <a:bodyPr lIns="45718" tIns="45718" rIns="45718" bIns="45718"/>
          <a:lstStyle/>
          <a:p>
            <a:pPr/>
          </a:p>
        </p:txBody>
      </p:sp>
      <p:sp>
        <p:nvSpPr>
          <p:cNvPr id="130" name="Google Shape;68;p16"/>
          <p:cNvSpPr/>
          <p:nvPr/>
        </p:nvSpPr>
        <p:spPr>
          <a:xfrm>
            <a:off x="2477722" y="4739999"/>
            <a:ext cx="6244203" cy="2"/>
          </a:xfrm>
          <a:prstGeom prst="line">
            <a:avLst/>
          </a:prstGeom>
          <a:ln w="19050">
            <a:solidFill>
              <a:srgbClr val="000000"/>
            </a:solidFill>
          </a:ln>
        </p:spPr>
        <p:txBody>
          <a:bodyPr lIns="45718" tIns="45718" rIns="45718" bIns="45718"/>
          <a:lstStyle/>
          <a:p>
            <a:pPr/>
          </a:p>
        </p:txBody>
      </p:sp>
      <p:sp>
        <p:nvSpPr>
          <p:cNvPr id="131" name="Google Shape;69;p16"/>
          <p:cNvSpPr/>
          <p:nvPr/>
        </p:nvSpPr>
        <p:spPr>
          <a:xfrm>
            <a:off x="425197" y="415650"/>
            <a:ext cx="183302" cy="2"/>
          </a:xfrm>
          <a:prstGeom prst="line">
            <a:avLst/>
          </a:prstGeom>
          <a:ln w="19050">
            <a:solidFill>
              <a:srgbClr val="000000"/>
            </a:solidFill>
          </a:ln>
        </p:spPr>
        <p:txBody>
          <a:bodyPr lIns="45718" tIns="45718" rIns="45718" bIns="45718"/>
          <a:lstStyle/>
          <a:p>
            <a:pPr/>
          </a:p>
        </p:txBody>
      </p:sp>
      <p:sp>
        <p:nvSpPr>
          <p:cNvPr id="132" name="Title Text"/>
          <p:cNvSpPr txBox="1"/>
          <p:nvPr>
            <p:ph type="title"/>
          </p:nvPr>
        </p:nvSpPr>
        <p:spPr>
          <a:xfrm>
            <a:off x="2400250" y="575950"/>
            <a:ext cx="6321601" cy="635402"/>
          </a:xfrm>
          <a:prstGeom prst="rect">
            <a:avLst/>
          </a:prstGeom>
        </p:spPr>
        <p:txBody>
          <a:bodyPr/>
          <a:lstStyle>
            <a:lvl1pPr>
              <a:defRPr b="1" sz="3000">
                <a:latin typeface="Raleway"/>
                <a:ea typeface="Raleway"/>
                <a:cs typeface="Raleway"/>
                <a:sym typeface="Raleway"/>
              </a:defRPr>
            </a:lvl1pPr>
          </a:lstStyle>
          <a:p>
            <a:pPr/>
            <a:r>
              <a:t>Title Text</a:t>
            </a:r>
          </a:p>
        </p:txBody>
      </p:sp>
      <p:sp>
        <p:nvSpPr>
          <p:cNvPr id="133" name="Body Level One…"/>
          <p:cNvSpPr txBox="1"/>
          <p:nvPr>
            <p:ph type="body" idx="1"/>
          </p:nvPr>
        </p:nvSpPr>
        <p:spPr>
          <a:xfrm>
            <a:off x="2410111" y="1595776"/>
            <a:ext cx="6321603" cy="3002402"/>
          </a:xfrm>
          <a:prstGeom prst="rect">
            <a:avLst/>
          </a:prstGeom>
        </p:spPr>
        <p:txBody>
          <a:bodyPr/>
          <a:lstStyle>
            <a:lvl1pPr>
              <a:buClr>
                <a:srgbClr val="000000"/>
              </a:buClr>
              <a:buFont typeface="Helvetica"/>
              <a:defRPr>
                <a:solidFill>
                  <a:srgbClr val="000000"/>
                </a:solidFill>
                <a:latin typeface="Lato"/>
                <a:ea typeface="Lato"/>
                <a:cs typeface="Lato"/>
                <a:sym typeface="Lato"/>
              </a:defRPr>
            </a:lvl1pPr>
            <a:lvl2pPr>
              <a:buClr>
                <a:srgbClr val="000000"/>
              </a:buClr>
              <a:buFont typeface="Helvetica"/>
              <a:defRPr>
                <a:solidFill>
                  <a:srgbClr val="000000"/>
                </a:solidFill>
                <a:latin typeface="Lato"/>
                <a:ea typeface="Lato"/>
                <a:cs typeface="Lato"/>
                <a:sym typeface="Lato"/>
              </a:defRPr>
            </a:lvl2pPr>
            <a:lvl3pPr>
              <a:buClr>
                <a:srgbClr val="000000"/>
              </a:buClr>
              <a:buFont typeface="Helvetica"/>
              <a:defRPr>
                <a:solidFill>
                  <a:srgbClr val="000000"/>
                </a:solidFill>
                <a:latin typeface="Lato"/>
                <a:ea typeface="Lato"/>
                <a:cs typeface="Lato"/>
                <a:sym typeface="Lato"/>
              </a:defRPr>
            </a:lvl3pPr>
            <a:lvl4pPr>
              <a:buClr>
                <a:srgbClr val="000000"/>
              </a:buClr>
              <a:buFont typeface="Helvetica"/>
              <a:defRPr>
                <a:solidFill>
                  <a:srgbClr val="000000"/>
                </a:solidFill>
                <a:latin typeface="Lato"/>
                <a:ea typeface="Lato"/>
                <a:cs typeface="Lato"/>
                <a:sym typeface="Lato"/>
              </a:defRPr>
            </a:lvl4pPr>
            <a:lvl5pPr>
              <a:buClr>
                <a:srgbClr val="000000"/>
              </a:buClr>
              <a:buFont typeface="Helvetica"/>
              <a:defRPr>
                <a:solidFill>
                  <a:srgbClr val="000000"/>
                </a:solidFill>
                <a:latin typeface="Lato"/>
                <a:ea typeface="Lato"/>
                <a:cs typeface="Lato"/>
                <a:sym typeface="Lato"/>
              </a:defRPr>
            </a:lvl5pPr>
          </a:lstStyle>
          <a:p>
            <a:pPr/>
            <a:r>
              <a:t>Body Level One</a:t>
            </a:r>
          </a:p>
          <a:p>
            <a:pPr lvl="1"/>
            <a:r>
              <a:t>Body Level Two</a:t>
            </a:r>
          </a:p>
          <a:p>
            <a:pPr lvl="2"/>
            <a:r>
              <a:t>Body Level Three</a:t>
            </a:r>
          </a:p>
          <a:p>
            <a:pPr lvl="3"/>
            <a:r>
              <a:t>Body Level Four</a:t>
            </a:r>
          </a:p>
          <a:p>
            <a:pPr lvl="4"/>
            <a:r>
              <a:t>Body Level Five</a:t>
            </a:r>
          </a:p>
        </p:txBody>
      </p:sp>
      <p:sp>
        <p:nvSpPr>
          <p:cNvPr id="134" name="Slide Number"/>
          <p:cNvSpPr txBox="1"/>
          <p:nvPr>
            <p:ph type="sldNum" sz="quarter" idx="2"/>
          </p:nvPr>
        </p:nvSpPr>
        <p:spPr>
          <a:xfrm>
            <a:off x="8709889" y="4717935"/>
            <a:ext cx="336812" cy="335249"/>
          </a:xfrm>
          <a:prstGeom prst="rect">
            <a:avLst/>
          </a:prstGeom>
        </p:spPr>
        <p:txBody>
          <a:bodyPr/>
          <a:lstStyle>
            <a:lvl1pPr>
              <a:defRPr>
                <a:solidFill>
                  <a:srgbClr val="000000"/>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141" name="Google Shape;74;p17"/>
          <p:cNvSpPr/>
          <p:nvPr/>
        </p:nvSpPr>
        <p:spPr>
          <a:xfrm>
            <a:off x="2477722" y="415650"/>
            <a:ext cx="6244203" cy="2"/>
          </a:xfrm>
          <a:prstGeom prst="line">
            <a:avLst/>
          </a:prstGeom>
          <a:ln w="38100">
            <a:solidFill>
              <a:srgbClr val="000000"/>
            </a:solidFill>
          </a:ln>
        </p:spPr>
        <p:txBody>
          <a:bodyPr lIns="45718" tIns="45718" rIns="45718" bIns="45718"/>
          <a:lstStyle/>
          <a:p>
            <a:pPr/>
          </a:p>
        </p:txBody>
      </p:sp>
      <p:sp>
        <p:nvSpPr>
          <p:cNvPr id="142" name="Google Shape;75;p17"/>
          <p:cNvSpPr/>
          <p:nvPr/>
        </p:nvSpPr>
        <p:spPr>
          <a:xfrm>
            <a:off x="2477722" y="4739999"/>
            <a:ext cx="6244203" cy="2"/>
          </a:xfrm>
          <a:prstGeom prst="line">
            <a:avLst/>
          </a:prstGeom>
          <a:ln w="19050">
            <a:solidFill>
              <a:srgbClr val="000000"/>
            </a:solidFill>
          </a:ln>
        </p:spPr>
        <p:txBody>
          <a:bodyPr lIns="45718" tIns="45718" rIns="45718" bIns="45718"/>
          <a:lstStyle/>
          <a:p>
            <a:pPr/>
          </a:p>
        </p:txBody>
      </p:sp>
      <p:sp>
        <p:nvSpPr>
          <p:cNvPr id="143" name="Google Shape;76;p17"/>
          <p:cNvSpPr/>
          <p:nvPr/>
        </p:nvSpPr>
        <p:spPr>
          <a:xfrm>
            <a:off x="425197" y="415650"/>
            <a:ext cx="183302" cy="2"/>
          </a:xfrm>
          <a:prstGeom prst="line">
            <a:avLst/>
          </a:prstGeom>
          <a:ln w="19050">
            <a:solidFill>
              <a:srgbClr val="000000"/>
            </a:solidFill>
          </a:ln>
        </p:spPr>
        <p:txBody>
          <a:bodyPr lIns="45718" tIns="45718" rIns="45718" bIns="45718"/>
          <a:lstStyle/>
          <a:p>
            <a:pPr/>
          </a:p>
        </p:txBody>
      </p:sp>
      <p:sp>
        <p:nvSpPr>
          <p:cNvPr id="144" name="Title Text"/>
          <p:cNvSpPr txBox="1"/>
          <p:nvPr>
            <p:ph type="title"/>
          </p:nvPr>
        </p:nvSpPr>
        <p:spPr>
          <a:xfrm>
            <a:off x="2400250" y="575950"/>
            <a:ext cx="6321601" cy="635402"/>
          </a:xfrm>
          <a:prstGeom prst="rect">
            <a:avLst/>
          </a:prstGeom>
        </p:spPr>
        <p:txBody>
          <a:bodyPr/>
          <a:lstStyle>
            <a:lvl1pPr>
              <a:defRPr b="1" sz="3000">
                <a:latin typeface="Raleway"/>
                <a:ea typeface="Raleway"/>
                <a:cs typeface="Raleway"/>
                <a:sym typeface="Raleway"/>
              </a:defRPr>
            </a:lvl1pPr>
          </a:lstStyle>
          <a:p>
            <a:pPr/>
            <a:r>
              <a:t>Title Text</a:t>
            </a:r>
          </a:p>
        </p:txBody>
      </p:sp>
      <p:sp>
        <p:nvSpPr>
          <p:cNvPr id="145" name="Body Level One…"/>
          <p:cNvSpPr txBox="1"/>
          <p:nvPr>
            <p:ph type="body" sz="quarter" idx="1"/>
          </p:nvPr>
        </p:nvSpPr>
        <p:spPr>
          <a:xfrm>
            <a:off x="2400301" y="1602675"/>
            <a:ext cx="3071403" cy="3002402"/>
          </a:xfrm>
          <a:prstGeom prst="rect">
            <a:avLst/>
          </a:prstGeom>
        </p:spPr>
        <p:txBody>
          <a:bodyPr/>
          <a:lstStyle>
            <a:lvl1pPr indent="-317500">
              <a:buClr>
                <a:srgbClr val="000000"/>
              </a:buClr>
              <a:buSzPts val="1400"/>
              <a:buFont typeface="Helvetica"/>
              <a:defRPr sz="1400">
                <a:solidFill>
                  <a:srgbClr val="000000"/>
                </a:solidFill>
                <a:latin typeface="Lato"/>
                <a:ea typeface="Lato"/>
                <a:cs typeface="Lato"/>
                <a:sym typeface="Lato"/>
              </a:defRPr>
            </a:lvl1pPr>
            <a:lvl2pPr marL="965200" indent="-355600">
              <a:buClr>
                <a:srgbClr val="000000"/>
              </a:buClr>
              <a:buSzPts val="1400"/>
              <a:buFont typeface="Helvetica"/>
              <a:defRPr sz="1400">
                <a:solidFill>
                  <a:srgbClr val="000000"/>
                </a:solidFill>
                <a:latin typeface="Lato"/>
                <a:ea typeface="Lato"/>
                <a:cs typeface="Lato"/>
                <a:sym typeface="Lato"/>
              </a:defRPr>
            </a:lvl2pPr>
            <a:lvl3pPr marL="1422400" indent="-355600">
              <a:buClr>
                <a:srgbClr val="000000"/>
              </a:buClr>
              <a:buSzPts val="1400"/>
              <a:buFont typeface="Helvetica"/>
              <a:defRPr sz="1400">
                <a:solidFill>
                  <a:srgbClr val="000000"/>
                </a:solidFill>
                <a:latin typeface="Lato"/>
                <a:ea typeface="Lato"/>
                <a:cs typeface="Lato"/>
                <a:sym typeface="Lato"/>
              </a:defRPr>
            </a:lvl3pPr>
            <a:lvl4pPr marL="1879600" indent="-355600">
              <a:buClr>
                <a:srgbClr val="000000"/>
              </a:buClr>
              <a:buSzPts val="1400"/>
              <a:buFont typeface="Helvetica"/>
              <a:defRPr sz="1400">
                <a:solidFill>
                  <a:srgbClr val="000000"/>
                </a:solidFill>
                <a:latin typeface="Lato"/>
                <a:ea typeface="Lato"/>
                <a:cs typeface="Lato"/>
                <a:sym typeface="Lato"/>
              </a:defRPr>
            </a:lvl4pPr>
            <a:lvl5pPr marL="2336800" indent="-355600">
              <a:buClr>
                <a:srgbClr val="000000"/>
              </a:buClr>
              <a:buSzPts val="1400"/>
              <a:buFont typeface="Helvetica"/>
              <a:defRPr sz="1400">
                <a:solidFill>
                  <a:srgbClr val="000000"/>
                </a:solidFill>
                <a:latin typeface="Lato"/>
                <a:ea typeface="Lato"/>
                <a:cs typeface="Lato"/>
                <a:sym typeface="Lato"/>
              </a:defRPr>
            </a:lvl5pPr>
          </a:lstStyle>
          <a:p>
            <a:pPr/>
            <a:r>
              <a:t>Body Level One</a:t>
            </a:r>
          </a:p>
          <a:p>
            <a:pPr lvl="1"/>
            <a:r>
              <a:t>Body Level Two</a:t>
            </a:r>
          </a:p>
          <a:p>
            <a:pPr lvl="2"/>
            <a:r>
              <a:t>Body Level Three</a:t>
            </a:r>
          </a:p>
          <a:p>
            <a:pPr lvl="3"/>
            <a:r>
              <a:t>Body Level Four</a:t>
            </a:r>
          </a:p>
          <a:p>
            <a:pPr lvl="4"/>
            <a:r>
              <a:t>Body Level Five</a:t>
            </a:r>
          </a:p>
        </p:txBody>
      </p:sp>
      <p:sp>
        <p:nvSpPr>
          <p:cNvPr id="146" name="Google Shape;79;p17"/>
          <p:cNvSpPr txBox="1"/>
          <p:nvPr>
            <p:ph type="body" sz="quarter" idx="13"/>
          </p:nvPr>
        </p:nvSpPr>
        <p:spPr>
          <a:xfrm>
            <a:off x="5650572" y="1602675"/>
            <a:ext cx="3071402" cy="3002402"/>
          </a:xfrm>
          <a:prstGeom prst="rect">
            <a:avLst/>
          </a:prstGeom>
        </p:spPr>
        <p:txBody>
          <a:bodyPr/>
          <a:lstStyle/>
          <a:p>
            <a:pPr/>
          </a:p>
        </p:txBody>
      </p:sp>
      <p:sp>
        <p:nvSpPr>
          <p:cNvPr id="147" name="Slide Number"/>
          <p:cNvSpPr txBox="1"/>
          <p:nvPr>
            <p:ph type="sldNum" sz="quarter" idx="2"/>
          </p:nvPr>
        </p:nvSpPr>
        <p:spPr>
          <a:xfrm>
            <a:off x="8709889" y="4717935"/>
            <a:ext cx="336812" cy="335249"/>
          </a:xfrm>
          <a:prstGeom prst="rect">
            <a:avLst/>
          </a:prstGeom>
        </p:spPr>
        <p:txBody>
          <a:bodyPr/>
          <a:lstStyle>
            <a:lvl1pPr>
              <a:defRPr>
                <a:solidFill>
                  <a:srgbClr val="000000"/>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154" name="Title Text"/>
          <p:cNvSpPr txBox="1"/>
          <p:nvPr>
            <p:ph type="title"/>
          </p:nvPr>
        </p:nvSpPr>
        <p:spPr>
          <a:xfrm>
            <a:off x="303299" y="411575"/>
            <a:ext cx="8520602" cy="639602"/>
          </a:xfrm>
          <a:prstGeom prst="rect">
            <a:avLst/>
          </a:prstGeom>
        </p:spPr>
        <p:txBody>
          <a:bodyPr/>
          <a:lstStyle>
            <a:lvl1pPr>
              <a:defRPr b="1" sz="3000">
                <a:latin typeface="Raleway"/>
                <a:ea typeface="Raleway"/>
                <a:cs typeface="Raleway"/>
                <a:sym typeface="Raleway"/>
              </a:defRPr>
            </a:lvl1pPr>
          </a:lstStyle>
          <a:p>
            <a:pPr/>
            <a:r>
              <a:t>Title Text</a:t>
            </a:r>
          </a:p>
        </p:txBody>
      </p:sp>
      <p:sp>
        <p:nvSpPr>
          <p:cNvPr id="155" name="Slide Number"/>
          <p:cNvSpPr txBox="1"/>
          <p:nvPr>
            <p:ph type="sldNum" sz="quarter" idx="2"/>
          </p:nvPr>
        </p:nvSpPr>
        <p:spPr>
          <a:xfrm>
            <a:off x="8709889" y="4717935"/>
            <a:ext cx="336812" cy="335249"/>
          </a:xfrm>
          <a:prstGeom prst="rect">
            <a:avLst/>
          </a:prstGeom>
        </p:spPr>
        <p:txBody>
          <a:bodyPr/>
          <a:lstStyle>
            <a:lvl1pPr>
              <a:defRPr>
                <a:solidFill>
                  <a:srgbClr val="000000"/>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162" name="Google Shape;85;p19"/>
          <p:cNvSpPr/>
          <p:nvPr/>
        </p:nvSpPr>
        <p:spPr>
          <a:xfrm>
            <a:off x="425197" y="415650"/>
            <a:ext cx="183302" cy="2"/>
          </a:xfrm>
          <a:prstGeom prst="line">
            <a:avLst/>
          </a:prstGeom>
          <a:ln w="19050">
            <a:solidFill>
              <a:srgbClr val="000000"/>
            </a:solidFill>
          </a:ln>
        </p:spPr>
        <p:txBody>
          <a:bodyPr lIns="45718" tIns="45718" rIns="45718" bIns="45718"/>
          <a:lstStyle/>
          <a:p>
            <a:pPr/>
          </a:p>
        </p:txBody>
      </p:sp>
      <p:sp>
        <p:nvSpPr>
          <p:cNvPr id="163" name="Title Text"/>
          <p:cNvSpPr txBox="1"/>
          <p:nvPr>
            <p:ph type="title"/>
          </p:nvPr>
        </p:nvSpPr>
        <p:spPr>
          <a:xfrm>
            <a:off x="319499" y="936600"/>
            <a:ext cx="2808002" cy="755700"/>
          </a:xfrm>
          <a:prstGeom prst="rect">
            <a:avLst/>
          </a:prstGeom>
        </p:spPr>
        <p:txBody>
          <a:bodyPr anchor="b"/>
          <a:lstStyle>
            <a:lvl1pPr>
              <a:defRPr b="1" sz="2400">
                <a:latin typeface="Raleway"/>
                <a:ea typeface="Raleway"/>
                <a:cs typeface="Raleway"/>
                <a:sym typeface="Raleway"/>
              </a:defRPr>
            </a:lvl1pPr>
          </a:lstStyle>
          <a:p>
            <a:pPr/>
            <a:r>
              <a:t>Title Text</a:t>
            </a:r>
          </a:p>
        </p:txBody>
      </p:sp>
      <p:sp>
        <p:nvSpPr>
          <p:cNvPr id="164" name="Body Level One…"/>
          <p:cNvSpPr txBox="1"/>
          <p:nvPr>
            <p:ph type="body" sz="quarter" idx="1"/>
          </p:nvPr>
        </p:nvSpPr>
        <p:spPr>
          <a:xfrm>
            <a:off x="319499" y="1846802"/>
            <a:ext cx="2808002" cy="2806202"/>
          </a:xfrm>
          <a:prstGeom prst="rect">
            <a:avLst/>
          </a:prstGeom>
        </p:spPr>
        <p:txBody>
          <a:bodyPr/>
          <a:lstStyle>
            <a:lvl1pPr indent="-304800">
              <a:buClr>
                <a:srgbClr val="000000"/>
              </a:buClr>
              <a:buSzPts val="1200"/>
              <a:buFont typeface="Helvetica"/>
              <a:defRPr sz="1200">
                <a:solidFill>
                  <a:srgbClr val="000000"/>
                </a:solidFill>
                <a:latin typeface="Lato"/>
                <a:ea typeface="Lato"/>
                <a:cs typeface="Lato"/>
                <a:sym typeface="Lato"/>
              </a:defRPr>
            </a:lvl1pPr>
            <a:lvl2pPr marL="914400" indent="-304800">
              <a:buClr>
                <a:srgbClr val="000000"/>
              </a:buClr>
              <a:buSzPts val="1200"/>
              <a:buFont typeface="Helvetica"/>
              <a:defRPr sz="1200">
                <a:solidFill>
                  <a:srgbClr val="000000"/>
                </a:solidFill>
                <a:latin typeface="Lato"/>
                <a:ea typeface="Lato"/>
                <a:cs typeface="Lato"/>
                <a:sym typeface="Lato"/>
              </a:defRPr>
            </a:lvl2pPr>
            <a:lvl3pPr marL="1371600" indent="-304800">
              <a:buClr>
                <a:srgbClr val="000000"/>
              </a:buClr>
              <a:buSzPts val="1200"/>
              <a:buFont typeface="Helvetica"/>
              <a:defRPr sz="1200">
                <a:solidFill>
                  <a:srgbClr val="000000"/>
                </a:solidFill>
                <a:latin typeface="Lato"/>
                <a:ea typeface="Lato"/>
                <a:cs typeface="Lato"/>
                <a:sym typeface="Lato"/>
              </a:defRPr>
            </a:lvl3pPr>
            <a:lvl4pPr marL="1828800" indent="-304800">
              <a:buClr>
                <a:srgbClr val="000000"/>
              </a:buClr>
              <a:buSzPts val="1200"/>
              <a:buFont typeface="Helvetica"/>
              <a:defRPr sz="1200">
                <a:solidFill>
                  <a:srgbClr val="000000"/>
                </a:solidFill>
                <a:latin typeface="Lato"/>
                <a:ea typeface="Lato"/>
                <a:cs typeface="Lato"/>
                <a:sym typeface="Lato"/>
              </a:defRPr>
            </a:lvl4pPr>
            <a:lvl5pPr marL="2286000" indent="-304800">
              <a:buClr>
                <a:srgbClr val="000000"/>
              </a:buClr>
              <a:buSzPts val="1200"/>
              <a:buFont typeface="Helvetica"/>
              <a:defRPr sz="1200">
                <a:solidFill>
                  <a:srgbClr val="000000"/>
                </a:solidFill>
                <a:latin typeface="Lato"/>
                <a:ea typeface="Lato"/>
                <a:cs typeface="Lato"/>
                <a:sym typeface="Lato"/>
              </a:defRPr>
            </a:lvl5pPr>
          </a:lstStyle>
          <a:p>
            <a:pPr/>
            <a:r>
              <a:t>Body Level One</a:t>
            </a:r>
          </a:p>
          <a:p>
            <a:pPr lvl="1"/>
            <a:r>
              <a:t>Body Level Two</a:t>
            </a:r>
          </a:p>
          <a:p>
            <a:pPr lvl="2"/>
            <a:r>
              <a:t>Body Level Three</a:t>
            </a:r>
          </a:p>
          <a:p>
            <a:pPr lvl="3"/>
            <a:r>
              <a:t>Body Level Four</a:t>
            </a:r>
          </a:p>
          <a:p>
            <a:pPr lvl="4"/>
            <a:r>
              <a:t>Body Level Five</a:t>
            </a:r>
          </a:p>
        </p:txBody>
      </p:sp>
      <p:sp>
        <p:nvSpPr>
          <p:cNvPr id="165" name="Slide Number"/>
          <p:cNvSpPr txBox="1"/>
          <p:nvPr>
            <p:ph type="sldNum" sz="quarter" idx="2"/>
          </p:nvPr>
        </p:nvSpPr>
        <p:spPr>
          <a:xfrm>
            <a:off x="8709889" y="4717935"/>
            <a:ext cx="336812" cy="335249"/>
          </a:xfrm>
          <a:prstGeom prst="rect">
            <a:avLst/>
          </a:prstGeom>
        </p:spPr>
        <p:txBody>
          <a:bodyPr/>
          <a:lstStyle>
            <a:lvl1pPr>
              <a:defRPr>
                <a:solidFill>
                  <a:srgbClr val="000000"/>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bg>
      <p:bgPr>
        <a:solidFill>
          <a:srgbClr val="757575"/>
        </a:solidFill>
      </p:bgPr>
    </p:bg>
    <p:spTree>
      <p:nvGrpSpPr>
        <p:cNvPr id="1" name=""/>
        <p:cNvGrpSpPr/>
        <p:nvPr/>
      </p:nvGrpSpPr>
      <p:grpSpPr>
        <a:xfrm>
          <a:off x="0" y="0"/>
          <a:ext cx="0" cy="0"/>
          <a:chOff x="0" y="0"/>
          <a:chExt cx="0" cy="0"/>
        </a:xfrm>
      </p:grpSpPr>
      <p:sp>
        <p:nvSpPr>
          <p:cNvPr id="172" name="Google Shape;90;p20"/>
          <p:cNvSpPr/>
          <p:nvPr/>
        </p:nvSpPr>
        <p:spPr>
          <a:xfrm>
            <a:off x="425197" y="415650"/>
            <a:ext cx="183302" cy="2"/>
          </a:xfrm>
          <a:prstGeom prst="line">
            <a:avLst/>
          </a:prstGeom>
          <a:ln w="19050">
            <a:solidFill>
              <a:srgbClr val="FFFFFF"/>
            </a:solidFill>
          </a:ln>
        </p:spPr>
        <p:txBody>
          <a:bodyPr lIns="45718" tIns="45718" rIns="45718" bIns="45718"/>
          <a:lstStyle/>
          <a:p>
            <a:pPr/>
          </a:p>
        </p:txBody>
      </p:sp>
      <p:sp>
        <p:nvSpPr>
          <p:cNvPr id="173" name="Title Text"/>
          <p:cNvSpPr txBox="1"/>
          <p:nvPr>
            <p:ph type="title"/>
          </p:nvPr>
        </p:nvSpPr>
        <p:spPr>
          <a:xfrm>
            <a:off x="283102" y="712140"/>
            <a:ext cx="6244202" cy="3835502"/>
          </a:xfrm>
          <a:prstGeom prst="rect">
            <a:avLst/>
          </a:prstGeom>
        </p:spPr>
        <p:txBody>
          <a:bodyPr anchor="ctr"/>
          <a:lstStyle>
            <a:lvl1pPr>
              <a:defRPr b="1" sz="4800">
                <a:solidFill>
                  <a:srgbClr val="FFFFFF"/>
                </a:solidFill>
                <a:latin typeface="Raleway"/>
                <a:ea typeface="Raleway"/>
                <a:cs typeface="Raleway"/>
                <a:sym typeface="Raleway"/>
              </a:defRPr>
            </a:lvl1pPr>
          </a:lstStyle>
          <a:p>
            <a:pPr/>
            <a:r>
              <a:t>Title Text</a:t>
            </a:r>
          </a:p>
        </p:txBody>
      </p:sp>
      <p:sp>
        <p:nvSpPr>
          <p:cNvPr id="174" name="Slide Number"/>
          <p:cNvSpPr txBox="1"/>
          <p:nvPr>
            <p:ph type="sldNum" sz="quarter" idx="2"/>
          </p:nvPr>
        </p:nvSpPr>
        <p:spPr>
          <a:xfrm>
            <a:off x="8709889" y="4717935"/>
            <a:ext cx="336812" cy="335249"/>
          </a:xfrm>
          <a:prstGeom prst="rect">
            <a:avLst/>
          </a:prstGeom>
        </p:spPr>
        <p:txBody>
          <a:bodyPr/>
          <a:lstStyle>
            <a:lvl1pPr>
              <a:defRPr>
                <a:solidFill>
                  <a:srgbClr val="FFFFFF"/>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sp>
        <p:nvSpPr>
          <p:cNvPr id="181" name="Google Shape;94;p21"/>
          <p:cNvSpPr/>
          <p:nvPr/>
        </p:nvSpPr>
        <p:spPr>
          <a:xfrm>
            <a:off x="4572000" y="123"/>
            <a:ext cx="4572000" cy="5143503"/>
          </a:xfrm>
          <a:prstGeom prst="rect">
            <a:avLst/>
          </a:prstGeom>
          <a:solidFill>
            <a:srgbClr val="F46524"/>
          </a:solidFill>
          <a:ln w="12700">
            <a:miter lim="400000"/>
          </a:ln>
        </p:spPr>
        <p:txBody>
          <a:bodyPr lIns="0" tIns="0" rIns="0" bIns="0" anchor="ctr"/>
          <a:lstStyle/>
          <a:p>
            <a:pPr>
              <a:defRPr>
                <a:latin typeface="+mj-lt"/>
                <a:ea typeface="+mj-ea"/>
                <a:cs typeface="+mj-cs"/>
                <a:sym typeface="Arial"/>
              </a:defRPr>
            </a:pPr>
          </a:p>
        </p:txBody>
      </p:sp>
      <p:sp>
        <p:nvSpPr>
          <p:cNvPr id="182" name="Google Shape;95;p21"/>
          <p:cNvSpPr/>
          <p:nvPr/>
        </p:nvSpPr>
        <p:spPr>
          <a:xfrm>
            <a:off x="5029675" y="4495500"/>
            <a:ext cx="468302" cy="2"/>
          </a:xfrm>
          <a:prstGeom prst="line">
            <a:avLst/>
          </a:prstGeom>
          <a:ln w="19050">
            <a:solidFill>
              <a:srgbClr val="FFFFFF"/>
            </a:solidFill>
          </a:ln>
        </p:spPr>
        <p:txBody>
          <a:bodyPr lIns="45718" tIns="45718" rIns="45718" bIns="45718"/>
          <a:lstStyle/>
          <a:p>
            <a:pPr/>
          </a:p>
        </p:txBody>
      </p:sp>
      <p:sp>
        <p:nvSpPr>
          <p:cNvPr id="183" name="Title Text"/>
          <p:cNvSpPr txBox="1"/>
          <p:nvPr>
            <p:ph type="title"/>
          </p:nvPr>
        </p:nvSpPr>
        <p:spPr>
          <a:xfrm>
            <a:off x="265500" y="1397349"/>
            <a:ext cx="4045200" cy="1318202"/>
          </a:xfrm>
          <a:prstGeom prst="rect">
            <a:avLst/>
          </a:prstGeom>
        </p:spPr>
        <p:txBody>
          <a:bodyPr anchor="b"/>
          <a:lstStyle>
            <a:lvl1pPr algn="ctr">
              <a:defRPr b="1" sz="3600">
                <a:solidFill>
                  <a:srgbClr val="F46524"/>
                </a:solidFill>
                <a:latin typeface="Raleway"/>
                <a:ea typeface="Raleway"/>
                <a:cs typeface="Raleway"/>
                <a:sym typeface="Raleway"/>
              </a:defRPr>
            </a:lvl1pPr>
          </a:lstStyle>
          <a:p>
            <a:pPr/>
            <a:r>
              <a:t>Title Text</a:t>
            </a:r>
          </a:p>
        </p:txBody>
      </p:sp>
      <p:sp>
        <p:nvSpPr>
          <p:cNvPr id="184" name="Body Level One…"/>
          <p:cNvSpPr txBox="1"/>
          <p:nvPr>
            <p:ph type="body" sz="quarter" idx="1"/>
          </p:nvPr>
        </p:nvSpPr>
        <p:spPr>
          <a:xfrm>
            <a:off x="265500" y="2735371"/>
            <a:ext cx="4045200" cy="1345502"/>
          </a:xfrm>
          <a:prstGeom prst="rect">
            <a:avLst/>
          </a:prstGeom>
        </p:spPr>
        <p:txBody>
          <a:bodyPr/>
          <a:lstStyle>
            <a:lvl1pPr marL="228600" indent="-114300" algn="ctr">
              <a:lnSpc>
                <a:spcPct val="100000"/>
              </a:lnSpc>
              <a:buClrTx/>
              <a:buSzTx/>
              <a:buFontTx/>
              <a:buNone/>
              <a:defRPr sz="2100">
                <a:solidFill>
                  <a:srgbClr val="000000"/>
                </a:solidFill>
                <a:latin typeface="Lato"/>
                <a:ea typeface="Lato"/>
                <a:cs typeface="Lato"/>
                <a:sym typeface="Lato"/>
              </a:defRPr>
            </a:lvl1pPr>
            <a:lvl2pPr marL="228600" indent="114300" algn="ctr">
              <a:lnSpc>
                <a:spcPct val="100000"/>
              </a:lnSpc>
              <a:buClrTx/>
              <a:buSzTx/>
              <a:buFontTx/>
              <a:buNone/>
              <a:defRPr sz="2100">
                <a:solidFill>
                  <a:srgbClr val="000000"/>
                </a:solidFill>
                <a:latin typeface="Lato"/>
                <a:ea typeface="Lato"/>
                <a:cs typeface="Lato"/>
                <a:sym typeface="Lato"/>
              </a:defRPr>
            </a:lvl2pPr>
            <a:lvl3pPr marL="228600" indent="114300" algn="ctr">
              <a:lnSpc>
                <a:spcPct val="100000"/>
              </a:lnSpc>
              <a:buClrTx/>
              <a:buSzTx/>
              <a:buFontTx/>
              <a:buNone/>
              <a:defRPr sz="2100">
                <a:solidFill>
                  <a:srgbClr val="000000"/>
                </a:solidFill>
                <a:latin typeface="Lato"/>
                <a:ea typeface="Lato"/>
                <a:cs typeface="Lato"/>
                <a:sym typeface="Lato"/>
              </a:defRPr>
            </a:lvl3pPr>
            <a:lvl4pPr marL="228600" indent="114300" algn="ctr">
              <a:lnSpc>
                <a:spcPct val="100000"/>
              </a:lnSpc>
              <a:buClrTx/>
              <a:buSzTx/>
              <a:buFontTx/>
              <a:buNone/>
              <a:defRPr sz="2100">
                <a:solidFill>
                  <a:srgbClr val="000000"/>
                </a:solidFill>
                <a:latin typeface="Lato"/>
                <a:ea typeface="Lato"/>
                <a:cs typeface="Lato"/>
                <a:sym typeface="Lato"/>
              </a:defRPr>
            </a:lvl4pPr>
            <a:lvl5pPr marL="228600" indent="114300" algn="ctr">
              <a:lnSpc>
                <a:spcPct val="100000"/>
              </a:lnSpc>
              <a:buClrTx/>
              <a:buSzTx/>
              <a:buFontTx/>
              <a:buNone/>
              <a:defRPr sz="2100">
                <a:solidFill>
                  <a:srgbClr val="000000"/>
                </a:solidFill>
                <a:latin typeface="Lato"/>
                <a:ea typeface="Lato"/>
                <a:cs typeface="Lato"/>
                <a:sym typeface="Lato"/>
              </a:defRPr>
            </a:lvl5pPr>
          </a:lstStyle>
          <a:p>
            <a:pPr/>
            <a:r>
              <a:t>Body Level One</a:t>
            </a:r>
          </a:p>
          <a:p>
            <a:pPr lvl="1"/>
            <a:r>
              <a:t>Body Level Two</a:t>
            </a:r>
          </a:p>
          <a:p>
            <a:pPr lvl="2"/>
            <a:r>
              <a:t>Body Level Three</a:t>
            </a:r>
          </a:p>
          <a:p>
            <a:pPr lvl="3"/>
            <a:r>
              <a:t>Body Level Four</a:t>
            </a:r>
          </a:p>
          <a:p>
            <a:pPr lvl="4"/>
            <a:r>
              <a:t>Body Level Five</a:t>
            </a:r>
          </a:p>
        </p:txBody>
      </p:sp>
      <p:sp>
        <p:nvSpPr>
          <p:cNvPr id="185" name="Google Shape;98;p21"/>
          <p:cNvSpPr txBox="1"/>
          <p:nvPr>
            <p:ph type="body" sz="half" idx="13"/>
          </p:nvPr>
        </p:nvSpPr>
        <p:spPr>
          <a:xfrm>
            <a:off x="4939500" y="724198"/>
            <a:ext cx="3837000" cy="3695102"/>
          </a:xfrm>
          <a:prstGeom prst="rect">
            <a:avLst/>
          </a:prstGeom>
        </p:spPr>
        <p:txBody>
          <a:bodyPr anchor="ctr"/>
          <a:lstStyle/>
          <a:p>
            <a:pPr/>
          </a:p>
        </p:txBody>
      </p:sp>
      <p:sp>
        <p:nvSpPr>
          <p:cNvPr id="186" name="Slide Number"/>
          <p:cNvSpPr txBox="1"/>
          <p:nvPr>
            <p:ph type="sldNum" sz="quarter" idx="2"/>
          </p:nvPr>
        </p:nvSpPr>
        <p:spPr>
          <a:xfrm>
            <a:off x="8709889" y="4717935"/>
            <a:ext cx="336812" cy="335249"/>
          </a:xfrm>
          <a:prstGeom prst="rect">
            <a:avLst/>
          </a:prstGeom>
        </p:spPr>
        <p:txBody>
          <a:bodyPr/>
          <a:lstStyle>
            <a:lvl1pPr>
              <a:defRPr>
                <a:solidFill>
                  <a:srgbClr val="FFFFFF"/>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spTree>
      <p:nvGrpSpPr>
        <p:cNvPr id="1" name=""/>
        <p:cNvGrpSpPr/>
        <p:nvPr/>
      </p:nvGrpSpPr>
      <p:grpSpPr>
        <a:xfrm>
          <a:off x="0" y="0"/>
          <a:ext cx="0" cy="0"/>
          <a:chOff x="0" y="0"/>
          <a:chExt cx="0" cy="0"/>
        </a:xfrm>
      </p:grpSpPr>
      <p:sp>
        <p:nvSpPr>
          <p:cNvPr id="20" name="Title Text"/>
          <p:cNvSpPr txBox="1"/>
          <p:nvPr>
            <p:ph type="title"/>
          </p:nvPr>
        </p:nvSpPr>
        <p:spPr>
          <a:xfrm>
            <a:off x="311698" y="2150848"/>
            <a:ext cx="8520603" cy="841802"/>
          </a:xfrm>
          <a:prstGeom prst="rect">
            <a:avLst/>
          </a:prstGeom>
        </p:spPr>
        <p:txBody>
          <a:bodyPr anchor="ctr"/>
          <a:lstStyle>
            <a:lvl1pPr algn="ctr">
              <a:defRPr sz="3600"/>
            </a:lvl1pPr>
          </a:lstStyle>
          <a:p>
            <a:pPr/>
            <a:r>
              <a:t>Title Text</a:t>
            </a:r>
          </a:p>
        </p:txBody>
      </p:sp>
      <p:sp>
        <p:nvSpPr>
          <p:cNvPr id="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sp>
        <p:nvSpPr>
          <p:cNvPr id="193" name="Google Shape;101;p22"/>
          <p:cNvSpPr/>
          <p:nvPr/>
        </p:nvSpPr>
        <p:spPr>
          <a:xfrm>
            <a:off x="425199" y="4739999"/>
            <a:ext cx="8296802" cy="2"/>
          </a:xfrm>
          <a:prstGeom prst="line">
            <a:avLst/>
          </a:prstGeom>
          <a:ln w="19050">
            <a:solidFill>
              <a:srgbClr val="000000"/>
            </a:solidFill>
          </a:ln>
        </p:spPr>
        <p:txBody>
          <a:bodyPr lIns="45718" tIns="45718" rIns="45718" bIns="45718"/>
          <a:lstStyle/>
          <a:p>
            <a:pPr/>
          </a:p>
        </p:txBody>
      </p:sp>
      <p:sp>
        <p:nvSpPr>
          <p:cNvPr id="194" name="Google Shape;102;p22"/>
          <p:cNvSpPr/>
          <p:nvPr/>
        </p:nvSpPr>
        <p:spPr>
          <a:xfrm>
            <a:off x="425197" y="415650"/>
            <a:ext cx="183302" cy="2"/>
          </a:xfrm>
          <a:prstGeom prst="line">
            <a:avLst/>
          </a:prstGeom>
          <a:ln w="19050">
            <a:solidFill>
              <a:srgbClr val="000000"/>
            </a:solidFill>
          </a:ln>
        </p:spPr>
        <p:txBody>
          <a:bodyPr lIns="45718" tIns="45718" rIns="45718" bIns="45718"/>
          <a:lstStyle/>
          <a:p>
            <a:pPr/>
          </a:p>
        </p:txBody>
      </p:sp>
      <p:sp>
        <p:nvSpPr>
          <p:cNvPr id="195" name="Body Level One…"/>
          <p:cNvSpPr txBox="1"/>
          <p:nvPr>
            <p:ph type="body" sz="quarter" idx="1"/>
          </p:nvPr>
        </p:nvSpPr>
        <p:spPr>
          <a:xfrm>
            <a:off x="328016" y="4226023"/>
            <a:ext cx="8388602" cy="393602"/>
          </a:xfrm>
          <a:prstGeom prst="rect">
            <a:avLst/>
          </a:prstGeom>
        </p:spPr>
        <p:txBody>
          <a:bodyPr anchor="ctr"/>
          <a:lstStyle>
            <a:lvl1pPr marL="0" indent="228600">
              <a:lnSpc>
                <a:spcPct val="100000"/>
              </a:lnSpc>
              <a:buClrTx/>
              <a:buSzTx/>
              <a:buFontTx/>
              <a:buNone/>
              <a:defRPr>
                <a:solidFill>
                  <a:srgbClr val="000000"/>
                </a:solidFill>
                <a:latin typeface="Lato"/>
                <a:ea typeface="Lato"/>
                <a:cs typeface="Lato"/>
                <a:sym typeface="Lato"/>
              </a:defRPr>
            </a:lvl1pPr>
            <a:lvl2pPr>
              <a:lnSpc>
                <a:spcPct val="100000"/>
              </a:lnSpc>
              <a:buClrTx/>
              <a:buFontTx/>
              <a:defRPr>
                <a:solidFill>
                  <a:srgbClr val="000000"/>
                </a:solidFill>
                <a:latin typeface="Lato"/>
                <a:ea typeface="Lato"/>
                <a:cs typeface="Lato"/>
                <a:sym typeface="Lato"/>
              </a:defRPr>
            </a:lvl2pPr>
            <a:lvl3pPr>
              <a:lnSpc>
                <a:spcPct val="100000"/>
              </a:lnSpc>
              <a:buClrTx/>
              <a:buFontTx/>
              <a:defRPr>
                <a:solidFill>
                  <a:srgbClr val="000000"/>
                </a:solidFill>
                <a:latin typeface="Lato"/>
                <a:ea typeface="Lato"/>
                <a:cs typeface="Lato"/>
                <a:sym typeface="Lato"/>
              </a:defRPr>
            </a:lvl3pPr>
            <a:lvl4pPr>
              <a:lnSpc>
                <a:spcPct val="100000"/>
              </a:lnSpc>
              <a:buClrTx/>
              <a:buFontTx/>
              <a:defRPr>
                <a:solidFill>
                  <a:srgbClr val="000000"/>
                </a:solidFill>
                <a:latin typeface="Lato"/>
                <a:ea typeface="Lato"/>
                <a:cs typeface="Lato"/>
                <a:sym typeface="Lato"/>
              </a:defRPr>
            </a:lvl4pPr>
            <a:lvl5pPr>
              <a:lnSpc>
                <a:spcPct val="100000"/>
              </a:lnSpc>
              <a:buClrTx/>
              <a:buFontTx/>
              <a:defRPr>
                <a:solidFill>
                  <a:srgbClr val="000000"/>
                </a:solidFill>
                <a:latin typeface="Lato"/>
                <a:ea typeface="Lato"/>
                <a:cs typeface="Lato"/>
                <a:sym typeface="Lato"/>
              </a:defRPr>
            </a:lvl5pPr>
          </a:lstStyle>
          <a:p>
            <a:pPr/>
            <a:r>
              <a:t>Body Level One</a:t>
            </a:r>
          </a:p>
          <a:p>
            <a:pPr lvl="1"/>
            <a:r>
              <a:t>Body Level Two</a:t>
            </a:r>
          </a:p>
          <a:p>
            <a:pPr lvl="2"/>
            <a:r>
              <a:t>Body Level Three</a:t>
            </a:r>
          </a:p>
          <a:p>
            <a:pPr lvl="3"/>
            <a:r>
              <a:t>Body Level Four</a:t>
            </a:r>
          </a:p>
          <a:p>
            <a:pPr lvl="4"/>
            <a:r>
              <a:t>Body Level Five</a:t>
            </a:r>
          </a:p>
        </p:txBody>
      </p:sp>
      <p:sp>
        <p:nvSpPr>
          <p:cNvPr id="196" name="Slide Number"/>
          <p:cNvSpPr txBox="1"/>
          <p:nvPr>
            <p:ph type="sldNum" sz="quarter" idx="2"/>
          </p:nvPr>
        </p:nvSpPr>
        <p:spPr>
          <a:xfrm>
            <a:off x="8709889" y="4717935"/>
            <a:ext cx="336812" cy="335249"/>
          </a:xfrm>
          <a:prstGeom prst="rect">
            <a:avLst/>
          </a:prstGeom>
        </p:spPr>
        <p:txBody>
          <a:bodyPr/>
          <a:lstStyle>
            <a:lvl1pPr>
              <a:defRPr>
                <a:solidFill>
                  <a:srgbClr val="000000"/>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sp>
        <p:nvSpPr>
          <p:cNvPr id="203" name="Google Shape;106;p23"/>
          <p:cNvSpPr/>
          <p:nvPr/>
        </p:nvSpPr>
        <p:spPr>
          <a:xfrm>
            <a:off x="425199" y="4739999"/>
            <a:ext cx="8296802" cy="2"/>
          </a:xfrm>
          <a:prstGeom prst="line">
            <a:avLst/>
          </a:prstGeom>
          <a:ln w="19050">
            <a:solidFill>
              <a:srgbClr val="000000"/>
            </a:solidFill>
          </a:ln>
        </p:spPr>
        <p:txBody>
          <a:bodyPr lIns="45718" tIns="45718" rIns="45718" bIns="45718"/>
          <a:lstStyle/>
          <a:p>
            <a:pPr/>
          </a:p>
        </p:txBody>
      </p:sp>
      <p:sp>
        <p:nvSpPr>
          <p:cNvPr id="204" name="Google Shape;107;p23"/>
          <p:cNvSpPr/>
          <p:nvPr/>
        </p:nvSpPr>
        <p:spPr>
          <a:xfrm>
            <a:off x="425199" y="415650"/>
            <a:ext cx="8296802" cy="2"/>
          </a:xfrm>
          <a:prstGeom prst="line">
            <a:avLst/>
          </a:prstGeom>
          <a:ln w="38100">
            <a:solidFill>
              <a:srgbClr val="000000"/>
            </a:solidFill>
          </a:ln>
        </p:spPr>
        <p:txBody>
          <a:bodyPr lIns="45718" tIns="45718" rIns="45718" bIns="45718"/>
          <a:lstStyle/>
          <a:p>
            <a:pPr/>
          </a:p>
        </p:txBody>
      </p:sp>
      <p:sp>
        <p:nvSpPr>
          <p:cNvPr id="205" name="Title Text"/>
          <p:cNvSpPr txBox="1"/>
          <p:nvPr>
            <p:ph type="title"/>
          </p:nvPr>
        </p:nvSpPr>
        <p:spPr>
          <a:xfrm>
            <a:off x="853950" y="1304850"/>
            <a:ext cx="7436102" cy="1538400"/>
          </a:xfrm>
          <a:prstGeom prst="rect">
            <a:avLst/>
          </a:prstGeom>
        </p:spPr>
        <p:txBody>
          <a:bodyPr anchor="ctr"/>
          <a:lstStyle>
            <a:lvl1pPr algn="ctr">
              <a:defRPr b="1" sz="9600">
                <a:solidFill>
                  <a:srgbClr val="F46524"/>
                </a:solidFill>
                <a:latin typeface="Lato"/>
                <a:ea typeface="Lato"/>
                <a:cs typeface="Lato"/>
                <a:sym typeface="Lato"/>
              </a:defRPr>
            </a:lvl1pPr>
          </a:lstStyle>
          <a:p>
            <a:pPr/>
            <a:r>
              <a:t>Title Text</a:t>
            </a:r>
          </a:p>
        </p:txBody>
      </p:sp>
      <p:sp>
        <p:nvSpPr>
          <p:cNvPr id="206" name="Body Level One…"/>
          <p:cNvSpPr txBox="1"/>
          <p:nvPr>
            <p:ph type="body" sz="quarter" idx="1"/>
          </p:nvPr>
        </p:nvSpPr>
        <p:spPr>
          <a:xfrm>
            <a:off x="853950" y="2919450"/>
            <a:ext cx="7436102" cy="1071602"/>
          </a:xfrm>
          <a:prstGeom prst="rect">
            <a:avLst/>
          </a:prstGeom>
        </p:spPr>
        <p:txBody>
          <a:bodyPr/>
          <a:lstStyle>
            <a:lvl1pPr algn="ctr">
              <a:buClr>
                <a:srgbClr val="000000"/>
              </a:buClr>
              <a:buFont typeface="Helvetica"/>
              <a:defRPr>
                <a:solidFill>
                  <a:srgbClr val="000000"/>
                </a:solidFill>
                <a:latin typeface="Lato"/>
                <a:ea typeface="Lato"/>
                <a:cs typeface="Lato"/>
                <a:sym typeface="Lato"/>
              </a:defRPr>
            </a:lvl1pPr>
            <a:lvl2pPr algn="ctr">
              <a:buClr>
                <a:srgbClr val="000000"/>
              </a:buClr>
              <a:buFont typeface="Helvetica"/>
              <a:defRPr>
                <a:solidFill>
                  <a:srgbClr val="000000"/>
                </a:solidFill>
                <a:latin typeface="Lato"/>
                <a:ea typeface="Lato"/>
                <a:cs typeface="Lato"/>
                <a:sym typeface="Lato"/>
              </a:defRPr>
            </a:lvl2pPr>
            <a:lvl3pPr algn="ctr">
              <a:buClr>
                <a:srgbClr val="000000"/>
              </a:buClr>
              <a:buFont typeface="Helvetica"/>
              <a:defRPr>
                <a:solidFill>
                  <a:srgbClr val="000000"/>
                </a:solidFill>
                <a:latin typeface="Lato"/>
                <a:ea typeface="Lato"/>
                <a:cs typeface="Lato"/>
                <a:sym typeface="Lato"/>
              </a:defRPr>
            </a:lvl3pPr>
            <a:lvl4pPr algn="ctr">
              <a:buClr>
                <a:srgbClr val="000000"/>
              </a:buClr>
              <a:buFont typeface="Helvetica"/>
              <a:defRPr>
                <a:solidFill>
                  <a:srgbClr val="000000"/>
                </a:solidFill>
                <a:latin typeface="Lato"/>
                <a:ea typeface="Lato"/>
                <a:cs typeface="Lato"/>
                <a:sym typeface="Lato"/>
              </a:defRPr>
            </a:lvl4pPr>
            <a:lvl5pPr algn="ctr">
              <a:buClr>
                <a:srgbClr val="000000"/>
              </a:buClr>
              <a:buFont typeface="Helvetica"/>
              <a:defRPr>
                <a:solidFill>
                  <a:srgbClr val="000000"/>
                </a:solidFill>
                <a:latin typeface="Lato"/>
                <a:ea typeface="Lato"/>
                <a:cs typeface="Lato"/>
                <a:sym typeface="Lato"/>
              </a:defRPr>
            </a:lvl5pPr>
          </a:lstStyle>
          <a:p>
            <a:pPr/>
            <a:r>
              <a:t>Body Level One</a:t>
            </a:r>
          </a:p>
          <a:p>
            <a:pPr lvl="1"/>
            <a:r>
              <a:t>Body Level Two</a:t>
            </a:r>
          </a:p>
          <a:p>
            <a:pPr lvl="2"/>
            <a:r>
              <a:t>Body Level Three</a:t>
            </a:r>
          </a:p>
          <a:p>
            <a:pPr lvl="3"/>
            <a:r>
              <a:t>Body Level Four</a:t>
            </a:r>
          </a:p>
          <a:p>
            <a:pPr lvl="4"/>
            <a:r>
              <a:t>Body Level Five</a:t>
            </a:r>
          </a:p>
        </p:txBody>
      </p:sp>
      <p:sp>
        <p:nvSpPr>
          <p:cNvPr id="207" name="Slide Number"/>
          <p:cNvSpPr txBox="1"/>
          <p:nvPr>
            <p:ph type="sldNum" sz="quarter" idx="2"/>
          </p:nvPr>
        </p:nvSpPr>
        <p:spPr>
          <a:xfrm>
            <a:off x="8709889" y="4717935"/>
            <a:ext cx="336812" cy="335249"/>
          </a:xfrm>
          <a:prstGeom prst="rect">
            <a:avLst/>
          </a:prstGeom>
        </p:spPr>
        <p:txBody>
          <a:bodyPr/>
          <a:lstStyle>
            <a:lvl1pPr>
              <a:defRPr>
                <a:solidFill>
                  <a:srgbClr val="000000"/>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214" name="Slide Number"/>
          <p:cNvSpPr txBox="1"/>
          <p:nvPr>
            <p:ph type="sldNum" sz="quarter" idx="2"/>
          </p:nvPr>
        </p:nvSpPr>
        <p:spPr>
          <a:xfrm>
            <a:off x="8709889" y="4717935"/>
            <a:ext cx="336812" cy="335249"/>
          </a:xfrm>
          <a:prstGeom prst="rect">
            <a:avLst/>
          </a:prstGeom>
        </p:spPr>
        <p:txBody>
          <a:bodyPr/>
          <a:lstStyle>
            <a:lvl1pPr>
              <a:defRPr>
                <a:solidFill>
                  <a:srgbClr val="000000"/>
                </a:solidFill>
                <a:latin typeface="Lato"/>
                <a:ea typeface="Lato"/>
                <a:cs typeface="Lato"/>
                <a:sym typeface="La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bg>
      <p:bgPr>
        <a:solidFill>
          <a:srgbClr val="2A3990"/>
        </a:solidFill>
      </p:bgPr>
    </p:bg>
    <p:spTree>
      <p:nvGrpSpPr>
        <p:cNvPr id="1" name=""/>
        <p:cNvGrpSpPr/>
        <p:nvPr/>
      </p:nvGrpSpPr>
      <p:grpSpPr>
        <a:xfrm>
          <a:off x="0" y="0"/>
          <a:ext cx="0" cy="0"/>
          <a:chOff x="0" y="0"/>
          <a:chExt cx="0" cy="0"/>
        </a:xfrm>
      </p:grpSpPr>
      <p:grpSp>
        <p:nvGrpSpPr>
          <p:cNvPr id="226" name="Google Shape;118;p26"/>
          <p:cNvGrpSpPr/>
          <p:nvPr/>
        </p:nvGrpSpPr>
        <p:grpSpPr>
          <a:xfrm>
            <a:off x="6098377" y="3"/>
            <a:ext cx="3045627" cy="2030575"/>
            <a:chOff x="-1" y="0"/>
            <a:chExt cx="3045626" cy="2030573"/>
          </a:xfrm>
        </p:grpSpPr>
        <p:sp>
          <p:nvSpPr>
            <p:cNvPr id="221" name="Google Shape;119;p26"/>
            <p:cNvSpPr/>
            <p:nvPr/>
          </p:nvSpPr>
          <p:spPr>
            <a:xfrm>
              <a:off x="2030424" y="10"/>
              <a:ext cx="1015202" cy="1015203"/>
            </a:xfrm>
            <a:prstGeom prst="rect">
              <a:avLst/>
            </a:prstGeom>
            <a:solidFill>
              <a:srgbClr val="212D74"/>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22" name="Google Shape;120;p26"/>
            <p:cNvSpPr/>
            <p:nvPr/>
          </p:nvSpPr>
          <p:spPr>
            <a:xfrm flipH="1">
              <a:off x="1015084" y="-1"/>
              <a:ext cx="1015203" cy="10152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3949AB"/>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23" name="Google Shape;121;p26"/>
            <p:cNvSpPr/>
            <p:nvPr/>
          </p:nvSpPr>
          <p:spPr>
            <a:xfrm flipH="1" rot="10800000">
              <a:off x="1015209" y="102"/>
              <a:ext cx="1015202"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7890CD"/>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24" name="Google Shape;122;p26"/>
            <p:cNvSpPr/>
            <p:nvPr/>
          </p:nvSpPr>
          <p:spPr>
            <a:xfrm rot="10800000">
              <a:off x="-1" y="92"/>
              <a:ext cx="1015203"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212D74"/>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25" name="Google Shape;123;p26"/>
            <p:cNvSpPr/>
            <p:nvPr/>
          </p:nvSpPr>
          <p:spPr>
            <a:xfrm rot="10800000">
              <a:off x="2030410" y="1015370"/>
              <a:ext cx="1015203"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7890CD"/>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227" name="Title Text"/>
          <p:cNvSpPr txBox="1"/>
          <p:nvPr>
            <p:ph type="title"/>
          </p:nvPr>
        </p:nvSpPr>
        <p:spPr>
          <a:xfrm>
            <a:off x="598100" y="1775222"/>
            <a:ext cx="8222100" cy="838802"/>
          </a:xfrm>
          <a:prstGeom prst="rect">
            <a:avLst/>
          </a:prstGeom>
        </p:spPr>
        <p:txBody>
          <a:bodyPr anchor="b"/>
          <a:lstStyle>
            <a:lvl1pPr>
              <a:defRPr sz="4200">
                <a:solidFill>
                  <a:srgbClr val="FFFFFF"/>
                </a:solidFill>
                <a:latin typeface="Roboto"/>
                <a:ea typeface="Roboto"/>
                <a:cs typeface="Roboto"/>
                <a:sym typeface="Roboto"/>
              </a:defRPr>
            </a:lvl1pPr>
          </a:lstStyle>
          <a:p>
            <a:pPr/>
            <a:r>
              <a:t>Title Text</a:t>
            </a:r>
          </a:p>
        </p:txBody>
      </p:sp>
      <p:sp>
        <p:nvSpPr>
          <p:cNvPr id="228" name="Body Level One…"/>
          <p:cNvSpPr txBox="1"/>
          <p:nvPr>
            <p:ph type="body" sz="quarter" idx="1"/>
          </p:nvPr>
        </p:nvSpPr>
        <p:spPr>
          <a:xfrm>
            <a:off x="598088" y="2715911"/>
            <a:ext cx="8222100" cy="432902"/>
          </a:xfrm>
          <a:prstGeom prst="rect">
            <a:avLst/>
          </a:prstGeom>
        </p:spPr>
        <p:txBody>
          <a:bodyPr/>
          <a:lstStyle>
            <a:lvl1pPr marL="228600" indent="-114300">
              <a:lnSpc>
                <a:spcPct val="100000"/>
              </a:lnSpc>
              <a:buClrTx/>
              <a:buSzTx/>
              <a:buFontTx/>
              <a:buNone/>
              <a:defRPr sz="2100">
                <a:solidFill>
                  <a:srgbClr val="FFFFFF"/>
                </a:solidFill>
                <a:latin typeface="Roboto"/>
                <a:ea typeface="Roboto"/>
                <a:cs typeface="Roboto"/>
                <a:sym typeface="Roboto"/>
              </a:defRPr>
            </a:lvl1pPr>
            <a:lvl2pPr marL="228600" indent="114300">
              <a:lnSpc>
                <a:spcPct val="100000"/>
              </a:lnSpc>
              <a:buClrTx/>
              <a:buSzTx/>
              <a:buFontTx/>
              <a:buNone/>
              <a:defRPr sz="2100">
                <a:solidFill>
                  <a:srgbClr val="FFFFFF"/>
                </a:solidFill>
                <a:latin typeface="Roboto"/>
                <a:ea typeface="Roboto"/>
                <a:cs typeface="Roboto"/>
                <a:sym typeface="Roboto"/>
              </a:defRPr>
            </a:lvl2pPr>
            <a:lvl3pPr marL="228600" indent="114300">
              <a:lnSpc>
                <a:spcPct val="100000"/>
              </a:lnSpc>
              <a:buClrTx/>
              <a:buSzTx/>
              <a:buFontTx/>
              <a:buNone/>
              <a:defRPr sz="2100">
                <a:solidFill>
                  <a:srgbClr val="FFFFFF"/>
                </a:solidFill>
                <a:latin typeface="Roboto"/>
                <a:ea typeface="Roboto"/>
                <a:cs typeface="Roboto"/>
                <a:sym typeface="Roboto"/>
              </a:defRPr>
            </a:lvl3pPr>
            <a:lvl4pPr marL="228600" indent="114300">
              <a:lnSpc>
                <a:spcPct val="100000"/>
              </a:lnSpc>
              <a:buClrTx/>
              <a:buSzTx/>
              <a:buFontTx/>
              <a:buNone/>
              <a:defRPr sz="2100">
                <a:solidFill>
                  <a:srgbClr val="FFFFFF"/>
                </a:solidFill>
                <a:latin typeface="Roboto"/>
                <a:ea typeface="Roboto"/>
                <a:cs typeface="Roboto"/>
                <a:sym typeface="Roboto"/>
              </a:defRPr>
            </a:lvl4pPr>
            <a:lvl5pPr marL="228600" indent="114300">
              <a:lnSpc>
                <a:spcPct val="100000"/>
              </a:lnSpc>
              <a:buClrTx/>
              <a:buSzTx/>
              <a:buFontTx/>
              <a:buNone/>
              <a:defRPr sz="2100">
                <a:solidFill>
                  <a:srgbClr val="FFFFFF"/>
                </a:solidFill>
                <a:latin typeface="Roboto"/>
                <a:ea typeface="Roboto"/>
                <a:cs typeface="Roboto"/>
                <a:sym typeface="Roboto"/>
              </a:defRPr>
            </a:lvl5pPr>
          </a:lstStyle>
          <a:p>
            <a:pPr/>
            <a:r>
              <a:t>Body Level One</a:t>
            </a:r>
          </a:p>
          <a:p>
            <a:pPr lvl="1"/>
            <a:r>
              <a:t>Body Level Two</a:t>
            </a:r>
          </a:p>
          <a:p>
            <a:pPr lvl="2"/>
            <a:r>
              <a:t>Body Level Three</a:t>
            </a:r>
          </a:p>
          <a:p>
            <a:pPr lvl="3"/>
            <a:r>
              <a:t>Body Level Four</a:t>
            </a:r>
          </a:p>
          <a:p>
            <a:pPr lvl="4"/>
            <a:r>
              <a:t>Body Level Five</a:t>
            </a:r>
          </a:p>
        </p:txBody>
      </p:sp>
      <p:sp>
        <p:nvSpPr>
          <p:cNvPr id="229" name="Slide Number"/>
          <p:cNvSpPr txBox="1"/>
          <p:nvPr>
            <p:ph type="sldNum" sz="quarter" idx="2"/>
          </p:nvPr>
        </p:nvSpPr>
        <p:spPr>
          <a:xfrm>
            <a:off x="8672320" y="4680366"/>
            <a:ext cx="336811" cy="335249"/>
          </a:xfrm>
          <a:prstGeom prst="rect">
            <a:avLst/>
          </a:prstGeom>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bg>
      <p:bgPr>
        <a:solidFill>
          <a:srgbClr val="2A3990"/>
        </a:solidFill>
      </p:bgPr>
    </p:bg>
    <p:spTree>
      <p:nvGrpSpPr>
        <p:cNvPr id="1" name=""/>
        <p:cNvGrpSpPr/>
        <p:nvPr/>
      </p:nvGrpSpPr>
      <p:grpSpPr>
        <a:xfrm>
          <a:off x="0" y="0"/>
          <a:ext cx="0" cy="0"/>
          <a:chOff x="0" y="0"/>
          <a:chExt cx="0" cy="0"/>
        </a:xfrm>
      </p:grpSpPr>
      <p:grpSp>
        <p:nvGrpSpPr>
          <p:cNvPr id="241" name="Google Shape;128;p27"/>
          <p:cNvGrpSpPr/>
          <p:nvPr/>
        </p:nvGrpSpPr>
        <p:grpSpPr>
          <a:xfrm>
            <a:off x="6098377" y="3"/>
            <a:ext cx="3045627" cy="2030575"/>
            <a:chOff x="-1" y="0"/>
            <a:chExt cx="3045626" cy="2030573"/>
          </a:xfrm>
        </p:grpSpPr>
        <p:sp>
          <p:nvSpPr>
            <p:cNvPr id="236" name="Google Shape;129;p27"/>
            <p:cNvSpPr/>
            <p:nvPr/>
          </p:nvSpPr>
          <p:spPr>
            <a:xfrm>
              <a:off x="2030424" y="10"/>
              <a:ext cx="1015202" cy="1015203"/>
            </a:xfrm>
            <a:prstGeom prst="rect">
              <a:avLst/>
            </a:prstGeom>
            <a:solidFill>
              <a:srgbClr val="212D74"/>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37" name="Google Shape;130;p27"/>
            <p:cNvSpPr/>
            <p:nvPr/>
          </p:nvSpPr>
          <p:spPr>
            <a:xfrm flipH="1">
              <a:off x="1015084" y="-1"/>
              <a:ext cx="1015203" cy="10152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3949AB"/>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38" name="Google Shape;131;p27"/>
            <p:cNvSpPr/>
            <p:nvPr/>
          </p:nvSpPr>
          <p:spPr>
            <a:xfrm flipH="1" rot="10800000">
              <a:off x="1015209" y="102"/>
              <a:ext cx="1015202"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7890CD"/>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39" name="Google Shape;132;p27"/>
            <p:cNvSpPr/>
            <p:nvPr/>
          </p:nvSpPr>
          <p:spPr>
            <a:xfrm rot="10800000">
              <a:off x="-1" y="92"/>
              <a:ext cx="1015203"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212D74"/>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40" name="Google Shape;133;p27"/>
            <p:cNvSpPr/>
            <p:nvPr/>
          </p:nvSpPr>
          <p:spPr>
            <a:xfrm rot="10800000">
              <a:off x="2030410" y="1015370"/>
              <a:ext cx="1015203"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7890CD"/>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242" name="Title Text"/>
          <p:cNvSpPr txBox="1"/>
          <p:nvPr>
            <p:ph type="title"/>
          </p:nvPr>
        </p:nvSpPr>
        <p:spPr>
          <a:xfrm>
            <a:off x="598100" y="2152345"/>
            <a:ext cx="8222100" cy="838802"/>
          </a:xfrm>
          <a:prstGeom prst="rect">
            <a:avLst/>
          </a:prstGeom>
        </p:spPr>
        <p:txBody>
          <a:bodyPr anchor="ctr"/>
          <a:lstStyle>
            <a:lvl1pPr>
              <a:defRPr sz="4200">
                <a:solidFill>
                  <a:srgbClr val="FFFFFF"/>
                </a:solidFill>
                <a:latin typeface="Roboto"/>
                <a:ea typeface="Roboto"/>
                <a:cs typeface="Roboto"/>
                <a:sym typeface="Roboto"/>
              </a:defRPr>
            </a:lvl1pPr>
          </a:lstStyle>
          <a:p>
            <a:pPr/>
            <a:r>
              <a:t>Title Text</a:t>
            </a:r>
          </a:p>
        </p:txBody>
      </p:sp>
      <p:sp>
        <p:nvSpPr>
          <p:cNvPr id="243" name="Slide Number"/>
          <p:cNvSpPr txBox="1"/>
          <p:nvPr>
            <p:ph type="sldNum" sz="quarter" idx="2"/>
          </p:nvPr>
        </p:nvSpPr>
        <p:spPr>
          <a:xfrm>
            <a:off x="8672320" y="4680366"/>
            <a:ext cx="336811" cy="335249"/>
          </a:xfrm>
          <a:prstGeom prst="rect">
            <a:avLst/>
          </a:prstGeom>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grpSp>
        <p:nvGrpSpPr>
          <p:cNvPr id="255" name="Google Shape;137;p28"/>
          <p:cNvGrpSpPr/>
          <p:nvPr/>
        </p:nvGrpSpPr>
        <p:grpSpPr>
          <a:xfrm>
            <a:off x="0" y="3903669"/>
            <a:ext cx="9144000" cy="1239928"/>
            <a:chOff x="0" y="0"/>
            <a:chExt cx="9144000" cy="1239927"/>
          </a:xfrm>
        </p:grpSpPr>
        <p:sp>
          <p:nvSpPr>
            <p:cNvPr id="250" name="Google Shape;138;p28"/>
            <p:cNvSpPr/>
            <p:nvPr/>
          </p:nvSpPr>
          <p:spPr>
            <a:xfrm>
              <a:off x="8154895" y="-1"/>
              <a:ext cx="989102" cy="987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F06292"/>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51" name="Google Shape;139;p28"/>
            <p:cNvSpPr/>
            <p:nvPr/>
          </p:nvSpPr>
          <p:spPr>
            <a:xfrm flipH="1">
              <a:off x="6181162" y="-1"/>
              <a:ext cx="989103" cy="987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F06292"/>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52" name="Google Shape;140;p28"/>
            <p:cNvSpPr/>
            <p:nvPr/>
          </p:nvSpPr>
          <p:spPr>
            <a:xfrm>
              <a:off x="7170273" y="0"/>
              <a:ext cx="989103" cy="987902"/>
            </a:xfrm>
            <a:prstGeom prst="rect">
              <a:avLst/>
            </a:prstGeom>
            <a:solidFill>
              <a:srgbClr val="D23369"/>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53" name="Google Shape;141;p28"/>
            <p:cNvSpPr/>
            <p:nvPr/>
          </p:nvSpPr>
          <p:spPr>
            <a:xfrm rot="10800000">
              <a:off x="8154757" y="11"/>
              <a:ext cx="989102" cy="9879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9C254D"/>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54" name="Google Shape;142;p28"/>
            <p:cNvSpPr/>
            <p:nvPr/>
          </p:nvSpPr>
          <p:spPr>
            <a:xfrm>
              <a:off x="0" y="987926"/>
              <a:ext cx="9144000" cy="252002"/>
            </a:xfrm>
            <a:prstGeom prst="rect">
              <a:avLst/>
            </a:prstGeom>
            <a:solidFill>
              <a:srgbClr val="2A3990"/>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256" name="Title Text"/>
          <p:cNvSpPr txBox="1"/>
          <p:nvPr>
            <p:ph type="title"/>
          </p:nvPr>
        </p:nvSpPr>
        <p:spPr>
          <a:xfrm>
            <a:off x="311698" y="410000"/>
            <a:ext cx="8520603" cy="607802"/>
          </a:xfrm>
          <a:prstGeom prst="rect">
            <a:avLst/>
          </a:prstGeom>
        </p:spPr>
        <p:txBody>
          <a:bodyPr/>
          <a:lstStyle>
            <a:lvl1pPr>
              <a:defRPr sz="3000">
                <a:solidFill>
                  <a:srgbClr val="2A3990"/>
                </a:solidFill>
                <a:latin typeface="Roboto"/>
                <a:ea typeface="Roboto"/>
                <a:cs typeface="Roboto"/>
                <a:sym typeface="Roboto"/>
              </a:defRPr>
            </a:lvl1pPr>
          </a:lstStyle>
          <a:p>
            <a:pPr/>
            <a:r>
              <a:t>Title Text</a:t>
            </a:r>
          </a:p>
        </p:txBody>
      </p:sp>
      <p:sp>
        <p:nvSpPr>
          <p:cNvPr id="257" name="Body Level One…"/>
          <p:cNvSpPr txBox="1"/>
          <p:nvPr>
            <p:ph type="body" idx="1"/>
          </p:nvPr>
        </p:nvSpPr>
        <p:spPr>
          <a:xfrm>
            <a:off x="311698" y="1229875"/>
            <a:ext cx="8520603" cy="3339001"/>
          </a:xfrm>
          <a:prstGeom prst="rect">
            <a:avLst/>
          </a:prstGeom>
        </p:spPr>
        <p:txBody>
          <a:bodyPr/>
          <a:lstStyle>
            <a:lvl1pPr>
              <a:buClr>
                <a:srgbClr val="434343"/>
              </a:buClr>
              <a:buFont typeface="Helvetica"/>
              <a:defRPr>
                <a:solidFill>
                  <a:srgbClr val="434343"/>
                </a:solidFill>
                <a:latin typeface="Roboto"/>
                <a:ea typeface="Roboto"/>
                <a:cs typeface="Roboto"/>
                <a:sym typeface="Roboto"/>
              </a:defRPr>
            </a:lvl1pPr>
            <a:lvl2pPr>
              <a:buClr>
                <a:srgbClr val="434343"/>
              </a:buClr>
              <a:buFont typeface="Helvetica"/>
              <a:defRPr>
                <a:solidFill>
                  <a:srgbClr val="434343"/>
                </a:solidFill>
                <a:latin typeface="Roboto"/>
                <a:ea typeface="Roboto"/>
                <a:cs typeface="Roboto"/>
                <a:sym typeface="Roboto"/>
              </a:defRPr>
            </a:lvl2pPr>
            <a:lvl3pPr>
              <a:buClr>
                <a:srgbClr val="434343"/>
              </a:buClr>
              <a:buFont typeface="Helvetica"/>
              <a:defRPr>
                <a:solidFill>
                  <a:srgbClr val="434343"/>
                </a:solidFill>
                <a:latin typeface="Roboto"/>
                <a:ea typeface="Roboto"/>
                <a:cs typeface="Roboto"/>
                <a:sym typeface="Roboto"/>
              </a:defRPr>
            </a:lvl3pPr>
            <a:lvl4pPr>
              <a:buClr>
                <a:srgbClr val="434343"/>
              </a:buClr>
              <a:buFont typeface="Helvetica"/>
              <a:defRPr>
                <a:solidFill>
                  <a:srgbClr val="434343"/>
                </a:solidFill>
                <a:latin typeface="Roboto"/>
                <a:ea typeface="Roboto"/>
                <a:cs typeface="Roboto"/>
                <a:sym typeface="Roboto"/>
              </a:defRPr>
            </a:lvl4pPr>
            <a:lvl5pPr>
              <a:buClr>
                <a:srgbClr val="434343"/>
              </a:buClr>
              <a:buFont typeface="Helvetica"/>
              <a:defRPr>
                <a:solidFill>
                  <a:srgbClr val="434343"/>
                </a:solidFill>
                <a:latin typeface="Roboto"/>
                <a:ea typeface="Roboto"/>
                <a:cs typeface="Roboto"/>
                <a:sym typeface="Roboto"/>
              </a:defRPr>
            </a:lvl5pPr>
          </a:lstStyle>
          <a:p>
            <a:pPr/>
            <a:r>
              <a:t>Body Level One</a:t>
            </a:r>
          </a:p>
          <a:p>
            <a:pPr lvl="1"/>
            <a:r>
              <a:t>Body Level Two</a:t>
            </a:r>
          </a:p>
          <a:p>
            <a:pPr lvl="2"/>
            <a:r>
              <a:t>Body Level Three</a:t>
            </a:r>
          </a:p>
          <a:p>
            <a:pPr lvl="3"/>
            <a:r>
              <a:t>Body Level Four</a:t>
            </a:r>
          </a:p>
          <a:p>
            <a:pPr lvl="4"/>
            <a:r>
              <a:t>Body Level Five</a:t>
            </a:r>
          </a:p>
        </p:txBody>
      </p:sp>
      <p:sp>
        <p:nvSpPr>
          <p:cNvPr id="258" name="Slide Number"/>
          <p:cNvSpPr txBox="1"/>
          <p:nvPr>
            <p:ph type="sldNum" sz="quarter" idx="2"/>
          </p:nvPr>
        </p:nvSpPr>
        <p:spPr>
          <a:xfrm>
            <a:off x="8672320" y="4680366"/>
            <a:ext cx="336811" cy="335249"/>
          </a:xfrm>
          <a:prstGeom prst="rect">
            <a:avLst/>
          </a:prstGeom>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265" name="Title Text"/>
          <p:cNvSpPr txBox="1"/>
          <p:nvPr>
            <p:ph type="title"/>
          </p:nvPr>
        </p:nvSpPr>
        <p:spPr>
          <a:xfrm>
            <a:off x="311698" y="410000"/>
            <a:ext cx="8520603" cy="607802"/>
          </a:xfrm>
          <a:prstGeom prst="rect">
            <a:avLst/>
          </a:prstGeom>
        </p:spPr>
        <p:txBody>
          <a:bodyPr/>
          <a:lstStyle>
            <a:lvl1pPr>
              <a:defRPr sz="3000">
                <a:solidFill>
                  <a:srgbClr val="2A3990"/>
                </a:solidFill>
                <a:latin typeface="Roboto"/>
                <a:ea typeface="Roboto"/>
                <a:cs typeface="Roboto"/>
                <a:sym typeface="Roboto"/>
              </a:defRPr>
            </a:lvl1pPr>
          </a:lstStyle>
          <a:p>
            <a:pPr/>
            <a:r>
              <a:t>Title Text</a:t>
            </a:r>
          </a:p>
        </p:txBody>
      </p:sp>
      <p:sp>
        <p:nvSpPr>
          <p:cNvPr id="266" name="Body Level One…"/>
          <p:cNvSpPr txBox="1"/>
          <p:nvPr>
            <p:ph type="body" sz="half" idx="1"/>
          </p:nvPr>
        </p:nvSpPr>
        <p:spPr>
          <a:xfrm>
            <a:off x="311698" y="1229975"/>
            <a:ext cx="3999903" cy="3339001"/>
          </a:xfrm>
          <a:prstGeom prst="rect">
            <a:avLst/>
          </a:prstGeom>
        </p:spPr>
        <p:txBody>
          <a:bodyPr/>
          <a:lstStyle>
            <a:lvl1pPr indent="-317500">
              <a:buClr>
                <a:srgbClr val="434343"/>
              </a:buClr>
              <a:buSzPts val="1400"/>
              <a:buFont typeface="Helvetica"/>
              <a:defRPr sz="1400">
                <a:solidFill>
                  <a:srgbClr val="434343"/>
                </a:solidFill>
                <a:latin typeface="Roboto"/>
                <a:ea typeface="Roboto"/>
                <a:cs typeface="Roboto"/>
                <a:sym typeface="Roboto"/>
              </a:defRPr>
            </a:lvl1pPr>
            <a:lvl2pPr marL="965200" indent="-355600">
              <a:buClr>
                <a:srgbClr val="434343"/>
              </a:buClr>
              <a:buSzPts val="1400"/>
              <a:buFont typeface="Helvetica"/>
              <a:defRPr sz="1400">
                <a:solidFill>
                  <a:srgbClr val="434343"/>
                </a:solidFill>
                <a:latin typeface="Roboto"/>
                <a:ea typeface="Roboto"/>
                <a:cs typeface="Roboto"/>
                <a:sym typeface="Roboto"/>
              </a:defRPr>
            </a:lvl2pPr>
            <a:lvl3pPr marL="1422400" indent="-355600">
              <a:buClr>
                <a:srgbClr val="434343"/>
              </a:buClr>
              <a:buSzPts val="1400"/>
              <a:buFont typeface="Helvetica"/>
              <a:defRPr sz="1400">
                <a:solidFill>
                  <a:srgbClr val="434343"/>
                </a:solidFill>
                <a:latin typeface="Roboto"/>
                <a:ea typeface="Roboto"/>
                <a:cs typeface="Roboto"/>
                <a:sym typeface="Roboto"/>
              </a:defRPr>
            </a:lvl3pPr>
            <a:lvl4pPr marL="1879600" indent="-355600">
              <a:buClr>
                <a:srgbClr val="434343"/>
              </a:buClr>
              <a:buSzPts val="1400"/>
              <a:buFont typeface="Helvetica"/>
              <a:defRPr sz="1400">
                <a:solidFill>
                  <a:srgbClr val="434343"/>
                </a:solidFill>
                <a:latin typeface="Roboto"/>
                <a:ea typeface="Roboto"/>
                <a:cs typeface="Roboto"/>
                <a:sym typeface="Roboto"/>
              </a:defRPr>
            </a:lvl4pPr>
            <a:lvl5pPr marL="2336800" indent="-355600">
              <a:buClr>
                <a:srgbClr val="434343"/>
              </a:buClr>
              <a:buSzPts val="1400"/>
              <a:buFont typeface="Helvetica"/>
              <a:defRPr sz="1400">
                <a:solidFill>
                  <a:srgbClr val="434343"/>
                </a:solidFill>
                <a:latin typeface="Roboto"/>
                <a:ea typeface="Roboto"/>
                <a:cs typeface="Roboto"/>
                <a:sym typeface="Roboto"/>
              </a:defRPr>
            </a:lvl5pPr>
          </a:lstStyle>
          <a:p>
            <a:pPr/>
            <a:r>
              <a:t>Body Level One</a:t>
            </a:r>
          </a:p>
          <a:p>
            <a:pPr lvl="1"/>
            <a:r>
              <a:t>Body Level Two</a:t>
            </a:r>
          </a:p>
          <a:p>
            <a:pPr lvl="2"/>
            <a:r>
              <a:t>Body Level Three</a:t>
            </a:r>
          </a:p>
          <a:p>
            <a:pPr lvl="3"/>
            <a:r>
              <a:t>Body Level Four</a:t>
            </a:r>
          </a:p>
          <a:p>
            <a:pPr lvl="4"/>
            <a:r>
              <a:t>Body Level Five</a:t>
            </a:r>
          </a:p>
        </p:txBody>
      </p:sp>
      <p:sp>
        <p:nvSpPr>
          <p:cNvPr id="267" name="Google Shape;149;p29"/>
          <p:cNvSpPr txBox="1"/>
          <p:nvPr>
            <p:ph type="body" sz="half" idx="13"/>
          </p:nvPr>
        </p:nvSpPr>
        <p:spPr>
          <a:xfrm>
            <a:off x="4832398" y="1229973"/>
            <a:ext cx="3999903" cy="3339003"/>
          </a:xfrm>
          <a:prstGeom prst="rect">
            <a:avLst/>
          </a:prstGeom>
        </p:spPr>
        <p:txBody>
          <a:bodyPr/>
          <a:lstStyle/>
          <a:p>
            <a:pPr/>
          </a:p>
        </p:txBody>
      </p:sp>
      <p:sp>
        <p:nvSpPr>
          <p:cNvPr id="268" name="Slide Number"/>
          <p:cNvSpPr txBox="1"/>
          <p:nvPr>
            <p:ph type="sldNum" sz="quarter" idx="2"/>
          </p:nvPr>
        </p:nvSpPr>
        <p:spPr>
          <a:xfrm>
            <a:off x="8672320" y="4680366"/>
            <a:ext cx="336811" cy="335249"/>
          </a:xfrm>
          <a:prstGeom prst="rect">
            <a:avLst/>
          </a:prstGeom>
        </p:spPr>
        <p:txBody>
          <a:bodyPr/>
          <a:lstStyle>
            <a:lvl1pPr>
              <a:defRPr>
                <a:solidFill>
                  <a:srgbClr val="434343"/>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275" name="Title Text"/>
          <p:cNvSpPr txBox="1"/>
          <p:nvPr>
            <p:ph type="title"/>
          </p:nvPr>
        </p:nvSpPr>
        <p:spPr>
          <a:xfrm>
            <a:off x="311698" y="410000"/>
            <a:ext cx="8520603" cy="607802"/>
          </a:xfrm>
          <a:prstGeom prst="rect">
            <a:avLst/>
          </a:prstGeom>
        </p:spPr>
        <p:txBody>
          <a:bodyPr/>
          <a:lstStyle>
            <a:lvl1pPr>
              <a:defRPr sz="3000">
                <a:solidFill>
                  <a:srgbClr val="2A3990"/>
                </a:solidFill>
                <a:latin typeface="Roboto"/>
                <a:ea typeface="Roboto"/>
                <a:cs typeface="Roboto"/>
                <a:sym typeface="Roboto"/>
              </a:defRPr>
            </a:lvl1pPr>
          </a:lstStyle>
          <a:p>
            <a:pPr/>
            <a:r>
              <a:t>Title Text</a:t>
            </a:r>
          </a:p>
        </p:txBody>
      </p:sp>
      <p:sp>
        <p:nvSpPr>
          <p:cNvPr id="276" name="Slide Number"/>
          <p:cNvSpPr txBox="1"/>
          <p:nvPr>
            <p:ph type="sldNum" sz="quarter" idx="2"/>
          </p:nvPr>
        </p:nvSpPr>
        <p:spPr>
          <a:xfrm>
            <a:off x="8672320" y="4680366"/>
            <a:ext cx="336811" cy="335249"/>
          </a:xfrm>
          <a:prstGeom prst="rect">
            <a:avLst/>
          </a:prstGeom>
        </p:spPr>
        <p:txBody>
          <a:bodyPr/>
          <a:lstStyle>
            <a:lvl1pPr>
              <a:defRPr>
                <a:solidFill>
                  <a:srgbClr val="434343"/>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283" name="Title Text"/>
          <p:cNvSpPr txBox="1"/>
          <p:nvPr>
            <p:ph type="title"/>
          </p:nvPr>
        </p:nvSpPr>
        <p:spPr>
          <a:xfrm>
            <a:off x="311698" y="555600"/>
            <a:ext cx="2808003" cy="755700"/>
          </a:xfrm>
          <a:prstGeom prst="rect">
            <a:avLst/>
          </a:prstGeom>
        </p:spPr>
        <p:txBody>
          <a:bodyPr anchor="b"/>
          <a:lstStyle>
            <a:lvl1pPr>
              <a:defRPr sz="2400">
                <a:solidFill>
                  <a:srgbClr val="2A3990"/>
                </a:solidFill>
                <a:latin typeface="Roboto"/>
                <a:ea typeface="Roboto"/>
                <a:cs typeface="Roboto"/>
                <a:sym typeface="Roboto"/>
              </a:defRPr>
            </a:lvl1pPr>
          </a:lstStyle>
          <a:p>
            <a:pPr/>
            <a:r>
              <a:t>Title Text</a:t>
            </a:r>
          </a:p>
        </p:txBody>
      </p:sp>
      <p:sp>
        <p:nvSpPr>
          <p:cNvPr id="284" name="Body Level One…"/>
          <p:cNvSpPr txBox="1"/>
          <p:nvPr>
            <p:ph type="body" sz="quarter" idx="1"/>
          </p:nvPr>
        </p:nvSpPr>
        <p:spPr>
          <a:xfrm>
            <a:off x="311698" y="1465804"/>
            <a:ext cx="2808003" cy="3103200"/>
          </a:xfrm>
          <a:prstGeom prst="rect">
            <a:avLst/>
          </a:prstGeom>
        </p:spPr>
        <p:txBody>
          <a:bodyPr/>
          <a:lstStyle>
            <a:lvl1pPr indent="-304800">
              <a:buClr>
                <a:srgbClr val="434343"/>
              </a:buClr>
              <a:buSzPts val="1200"/>
              <a:buFont typeface="Helvetica"/>
              <a:defRPr sz="1200">
                <a:solidFill>
                  <a:srgbClr val="434343"/>
                </a:solidFill>
                <a:latin typeface="Roboto"/>
                <a:ea typeface="Roboto"/>
                <a:cs typeface="Roboto"/>
                <a:sym typeface="Roboto"/>
              </a:defRPr>
            </a:lvl1pPr>
            <a:lvl2pPr marL="914400" indent="-304800">
              <a:buClr>
                <a:srgbClr val="434343"/>
              </a:buClr>
              <a:buSzPts val="1200"/>
              <a:buFont typeface="Helvetica"/>
              <a:defRPr sz="1200">
                <a:solidFill>
                  <a:srgbClr val="434343"/>
                </a:solidFill>
                <a:latin typeface="Roboto"/>
                <a:ea typeface="Roboto"/>
                <a:cs typeface="Roboto"/>
                <a:sym typeface="Roboto"/>
              </a:defRPr>
            </a:lvl2pPr>
            <a:lvl3pPr marL="1371600" indent="-304800">
              <a:buClr>
                <a:srgbClr val="434343"/>
              </a:buClr>
              <a:buSzPts val="1200"/>
              <a:buFont typeface="Helvetica"/>
              <a:defRPr sz="1200">
                <a:solidFill>
                  <a:srgbClr val="434343"/>
                </a:solidFill>
                <a:latin typeface="Roboto"/>
                <a:ea typeface="Roboto"/>
                <a:cs typeface="Roboto"/>
                <a:sym typeface="Roboto"/>
              </a:defRPr>
            </a:lvl3pPr>
            <a:lvl4pPr marL="1828800" indent="-304800">
              <a:buClr>
                <a:srgbClr val="434343"/>
              </a:buClr>
              <a:buSzPts val="1200"/>
              <a:buFont typeface="Helvetica"/>
              <a:defRPr sz="1200">
                <a:solidFill>
                  <a:srgbClr val="434343"/>
                </a:solidFill>
                <a:latin typeface="Roboto"/>
                <a:ea typeface="Roboto"/>
                <a:cs typeface="Roboto"/>
                <a:sym typeface="Roboto"/>
              </a:defRPr>
            </a:lvl4pPr>
            <a:lvl5pPr marL="2286000" indent="-304800">
              <a:buClr>
                <a:srgbClr val="434343"/>
              </a:buClr>
              <a:buSzPts val="1200"/>
              <a:buFont typeface="Helvetica"/>
              <a:defRPr sz="1200">
                <a:solidFill>
                  <a:srgbClr val="434343"/>
                </a:solidFill>
                <a:latin typeface="Roboto"/>
                <a:ea typeface="Roboto"/>
                <a:cs typeface="Roboto"/>
                <a:sym typeface="Roboto"/>
              </a:defRPr>
            </a:lvl5pPr>
          </a:lstStyle>
          <a:p>
            <a:pPr/>
            <a:r>
              <a:t>Body Level One</a:t>
            </a:r>
          </a:p>
          <a:p>
            <a:pPr lvl="1"/>
            <a:r>
              <a:t>Body Level Two</a:t>
            </a:r>
          </a:p>
          <a:p>
            <a:pPr lvl="2"/>
            <a:r>
              <a:t>Body Level Three</a:t>
            </a:r>
          </a:p>
          <a:p>
            <a:pPr lvl="3"/>
            <a:r>
              <a:t>Body Level Four</a:t>
            </a:r>
          </a:p>
          <a:p>
            <a:pPr lvl="4"/>
            <a:r>
              <a:t>Body Level Five</a:t>
            </a:r>
          </a:p>
        </p:txBody>
      </p:sp>
      <p:sp>
        <p:nvSpPr>
          <p:cNvPr id="285" name="Slide Number"/>
          <p:cNvSpPr txBox="1"/>
          <p:nvPr>
            <p:ph type="sldNum" sz="quarter" idx="2"/>
          </p:nvPr>
        </p:nvSpPr>
        <p:spPr>
          <a:xfrm>
            <a:off x="8672320" y="4680366"/>
            <a:ext cx="336811" cy="335249"/>
          </a:xfrm>
          <a:prstGeom prst="rect">
            <a:avLst/>
          </a:prstGeom>
        </p:spPr>
        <p:txBody>
          <a:bodyPr/>
          <a:lstStyle>
            <a:lvl1pPr>
              <a:defRPr>
                <a:solidFill>
                  <a:srgbClr val="434343"/>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bg>
      <p:bgPr>
        <a:solidFill>
          <a:srgbClr val="D23369"/>
        </a:solidFill>
      </p:bgPr>
    </p:bg>
    <p:spTree>
      <p:nvGrpSpPr>
        <p:cNvPr id="1" name=""/>
        <p:cNvGrpSpPr/>
        <p:nvPr/>
      </p:nvGrpSpPr>
      <p:grpSpPr>
        <a:xfrm>
          <a:off x="0" y="0"/>
          <a:ext cx="0" cy="0"/>
          <a:chOff x="0" y="0"/>
          <a:chExt cx="0" cy="0"/>
        </a:xfrm>
      </p:grpSpPr>
      <p:grpSp>
        <p:nvGrpSpPr>
          <p:cNvPr id="297" name="Google Shape;159;p32"/>
          <p:cNvGrpSpPr/>
          <p:nvPr/>
        </p:nvGrpSpPr>
        <p:grpSpPr>
          <a:xfrm>
            <a:off x="6098377" y="3"/>
            <a:ext cx="3045627" cy="2030575"/>
            <a:chOff x="-1" y="0"/>
            <a:chExt cx="3045626" cy="2030573"/>
          </a:xfrm>
        </p:grpSpPr>
        <p:sp>
          <p:nvSpPr>
            <p:cNvPr id="292" name="Google Shape;160;p32"/>
            <p:cNvSpPr/>
            <p:nvPr/>
          </p:nvSpPr>
          <p:spPr>
            <a:xfrm>
              <a:off x="2030424" y="10"/>
              <a:ext cx="1015202" cy="1015203"/>
            </a:xfrm>
            <a:prstGeom prst="rect">
              <a:avLst/>
            </a:prstGeom>
            <a:solidFill>
              <a:srgbClr val="9C254D"/>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93" name="Google Shape;161;p32"/>
            <p:cNvSpPr/>
            <p:nvPr/>
          </p:nvSpPr>
          <p:spPr>
            <a:xfrm flipH="1">
              <a:off x="1015084" y="-1"/>
              <a:ext cx="1015203" cy="10152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F06292"/>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94" name="Google Shape;162;p32"/>
            <p:cNvSpPr/>
            <p:nvPr/>
          </p:nvSpPr>
          <p:spPr>
            <a:xfrm flipH="1" rot="10800000">
              <a:off x="1015209" y="102"/>
              <a:ext cx="1015202"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9C254D"/>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95" name="Google Shape;163;p32"/>
            <p:cNvSpPr/>
            <p:nvPr/>
          </p:nvSpPr>
          <p:spPr>
            <a:xfrm rot="10800000">
              <a:off x="-1" y="92"/>
              <a:ext cx="1015203"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F06292"/>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296" name="Google Shape;164;p32"/>
            <p:cNvSpPr/>
            <p:nvPr/>
          </p:nvSpPr>
          <p:spPr>
            <a:xfrm rot="10800000">
              <a:off x="2030410" y="1015370"/>
              <a:ext cx="1015203"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F06292"/>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298" name="Title Text"/>
          <p:cNvSpPr txBox="1"/>
          <p:nvPr>
            <p:ph type="title"/>
          </p:nvPr>
        </p:nvSpPr>
        <p:spPr>
          <a:xfrm>
            <a:off x="490250" y="526348"/>
            <a:ext cx="5618701" cy="4090803"/>
          </a:xfrm>
          <a:prstGeom prst="rect">
            <a:avLst/>
          </a:prstGeom>
        </p:spPr>
        <p:txBody>
          <a:bodyPr anchor="ctr"/>
          <a:lstStyle>
            <a:lvl1pPr>
              <a:defRPr sz="4800">
                <a:solidFill>
                  <a:srgbClr val="FFFFFF"/>
                </a:solidFill>
                <a:latin typeface="Roboto"/>
                <a:ea typeface="Roboto"/>
                <a:cs typeface="Roboto"/>
                <a:sym typeface="Roboto"/>
              </a:defRPr>
            </a:lvl1pPr>
          </a:lstStyle>
          <a:p>
            <a:pPr/>
            <a:r>
              <a:t>Title Text</a:t>
            </a:r>
          </a:p>
        </p:txBody>
      </p:sp>
      <p:sp>
        <p:nvSpPr>
          <p:cNvPr id="299" name="Slide Number"/>
          <p:cNvSpPr txBox="1"/>
          <p:nvPr>
            <p:ph type="sldNum" sz="quarter" idx="2"/>
          </p:nvPr>
        </p:nvSpPr>
        <p:spPr>
          <a:xfrm>
            <a:off x="8672320" y="4680366"/>
            <a:ext cx="336811" cy="335249"/>
          </a:xfrm>
          <a:prstGeom prst="rect">
            <a:avLst/>
          </a:prstGeom>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28" name="Title Text"/>
          <p:cNvSpPr txBox="1"/>
          <p:nvPr>
            <p:ph type="title"/>
          </p:nvPr>
        </p:nvSpPr>
        <p:spPr>
          <a:prstGeom prst="rect">
            <a:avLst/>
          </a:prstGeom>
        </p:spPr>
        <p:txBody>
          <a:bodyPr/>
          <a:lstStyle/>
          <a:p>
            <a:pPr/>
            <a:r>
              <a:t>Title Text</a:t>
            </a:r>
          </a:p>
        </p:txBody>
      </p:sp>
      <p:sp>
        <p:nvSpPr>
          <p:cNvPr id="29"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sp>
        <p:nvSpPr>
          <p:cNvPr id="306" name="Google Shape;168;p33"/>
          <p:cNvSpPr/>
          <p:nvPr/>
        </p:nvSpPr>
        <p:spPr>
          <a:xfrm>
            <a:off x="4572000" y="-176"/>
            <a:ext cx="4572000" cy="5143503"/>
          </a:xfrm>
          <a:prstGeom prst="rect">
            <a:avLst/>
          </a:prstGeom>
          <a:solidFill>
            <a:srgbClr val="2A3990"/>
          </a:solidFill>
          <a:ln w="12700">
            <a:miter lim="400000"/>
          </a:ln>
        </p:spPr>
        <p:txBody>
          <a:bodyPr lIns="0" tIns="0" rIns="0" bIns="0" anchor="ctr"/>
          <a:lstStyle/>
          <a:p>
            <a:pPr>
              <a:defRPr>
                <a:latin typeface="+mj-lt"/>
                <a:ea typeface="+mj-ea"/>
                <a:cs typeface="+mj-cs"/>
                <a:sym typeface="Arial"/>
              </a:defRPr>
            </a:pPr>
          </a:p>
        </p:txBody>
      </p:sp>
      <p:sp>
        <p:nvSpPr>
          <p:cNvPr id="307" name="Google Shape;169;p33"/>
          <p:cNvSpPr/>
          <p:nvPr/>
        </p:nvSpPr>
        <p:spPr>
          <a:xfrm>
            <a:off x="5029675" y="4495500"/>
            <a:ext cx="468302" cy="2"/>
          </a:xfrm>
          <a:prstGeom prst="line">
            <a:avLst/>
          </a:prstGeom>
          <a:ln w="19050">
            <a:solidFill>
              <a:srgbClr val="FFFFFF"/>
            </a:solidFill>
          </a:ln>
        </p:spPr>
        <p:txBody>
          <a:bodyPr lIns="45718" tIns="45718" rIns="45718" bIns="45718"/>
          <a:lstStyle/>
          <a:p>
            <a:pPr/>
          </a:p>
        </p:txBody>
      </p:sp>
      <p:sp>
        <p:nvSpPr>
          <p:cNvPr id="308" name="Title Text"/>
          <p:cNvSpPr txBox="1"/>
          <p:nvPr>
            <p:ph type="title"/>
          </p:nvPr>
        </p:nvSpPr>
        <p:spPr>
          <a:xfrm>
            <a:off x="265500" y="1151099"/>
            <a:ext cx="4045200" cy="1564503"/>
          </a:xfrm>
          <a:prstGeom prst="rect">
            <a:avLst/>
          </a:prstGeom>
        </p:spPr>
        <p:txBody>
          <a:bodyPr anchor="b"/>
          <a:lstStyle>
            <a:lvl1pPr algn="ctr">
              <a:defRPr sz="4200">
                <a:solidFill>
                  <a:srgbClr val="2A3990"/>
                </a:solidFill>
                <a:latin typeface="Roboto"/>
                <a:ea typeface="Roboto"/>
                <a:cs typeface="Roboto"/>
                <a:sym typeface="Roboto"/>
              </a:defRPr>
            </a:lvl1pPr>
          </a:lstStyle>
          <a:p>
            <a:pPr/>
            <a:r>
              <a:t>Title Text</a:t>
            </a:r>
          </a:p>
        </p:txBody>
      </p:sp>
      <p:sp>
        <p:nvSpPr>
          <p:cNvPr id="309" name="Body Level One…"/>
          <p:cNvSpPr txBox="1"/>
          <p:nvPr>
            <p:ph type="body" sz="quarter" idx="1"/>
          </p:nvPr>
        </p:nvSpPr>
        <p:spPr>
          <a:xfrm>
            <a:off x="265500" y="2768999"/>
            <a:ext cx="4045200" cy="1269302"/>
          </a:xfrm>
          <a:prstGeom prst="rect">
            <a:avLst/>
          </a:prstGeom>
        </p:spPr>
        <p:txBody>
          <a:bodyPr/>
          <a:lstStyle>
            <a:lvl1pPr marL="228600" indent="-114300" algn="ctr">
              <a:lnSpc>
                <a:spcPct val="100000"/>
              </a:lnSpc>
              <a:buClrTx/>
              <a:buSzTx/>
              <a:buFontTx/>
              <a:buNone/>
              <a:defRPr sz="2100">
                <a:solidFill>
                  <a:srgbClr val="434343"/>
                </a:solidFill>
                <a:latin typeface="Roboto"/>
                <a:ea typeface="Roboto"/>
                <a:cs typeface="Roboto"/>
                <a:sym typeface="Roboto"/>
              </a:defRPr>
            </a:lvl1pPr>
            <a:lvl2pPr marL="228600" indent="114300" algn="ctr">
              <a:lnSpc>
                <a:spcPct val="100000"/>
              </a:lnSpc>
              <a:buClrTx/>
              <a:buSzTx/>
              <a:buFontTx/>
              <a:buNone/>
              <a:defRPr sz="2100">
                <a:solidFill>
                  <a:srgbClr val="434343"/>
                </a:solidFill>
                <a:latin typeface="Roboto"/>
                <a:ea typeface="Roboto"/>
                <a:cs typeface="Roboto"/>
                <a:sym typeface="Roboto"/>
              </a:defRPr>
            </a:lvl2pPr>
            <a:lvl3pPr marL="228600" indent="114300" algn="ctr">
              <a:lnSpc>
                <a:spcPct val="100000"/>
              </a:lnSpc>
              <a:buClrTx/>
              <a:buSzTx/>
              <a:buFontTx/>
              <a:buNone/>
              <a:defRPr sz="2100">
                <a:solidFill>
                  <a:srgbClr val="434343"/>
                </a:solidFill>
                <a:latin typeface="Roboto"/>
                <a:ea typeface="Roboto"/>
                <a:cs typeface="Roboto"/>
                <a:sym typeface="Roboto"/>
              </a:defRPr>
            </a:lvl3pPr>
            <a:lvl4pPr marL="228600" indent="114300" algn="ctr">
              <a:lnSpc>
                <a:spcPct val="100000"/>
              </a:lnSpc>
              <a:buClrTx/>
              <a:buSzTx/>
              <a:buFontTx/>
              <a:buNone/>
              <a:defRPr sz="2100">
                <a:solidFill>
                  <a:srgbClr val="434343"/>
                </a:solidFill>
                <a:latin typeface="Roboto"/>
                <a:ea typeface="Roboto"/>
                <a:cs typeface="Roboto"/>
                <a:sym typeface="Roboto"/>
              </a:defRPr>
            </a:lvl4pPr>
            <a:lvl5pPr marL="228600" indent="114300" algn="ctr">
              <a:lnSpc>
                <a:spcPct val="100000"/>
              </a:lnSpc>
              <a:buClrTx/>
              <a:buSzTx/>
              <a:buFontTx/>
              <a:buNone/>
              <a:defRPr sz="2100">
                <a:solidFill>
                  <a:srgbClr val="434343"/>
                </a:solidFill>
                <a:latin typeface="Roboto"/>
                <a:ea typeface="Roboto"/>
                <a:cs typeface="Roboto"/>
                <a:sym typeface="Roboto"/>
              </a:defRPr>
            </a:lvl5pPr>
          </a:lstStyle>
          <a:p>
            <a:pPr/>
            <a:r>
              <a:t>Body Level One</a:t>
            </a:r>
          </a:p>
          <a:p>
            <a:pPr lvl="1"/>
            <a:r>
              <a:t>Body Level Two</a:t>
            </a:r>
          </a:p>
          <a:p>
            <a:pPr lvl="2"/>
            <a:r>
              <a:t>Body Level Three</a:t>
            </a:r>
          </a:p>
          <a:p>
            <a:pPr lvl="3"/>
            <a:r>
              <a:t>Body Level Four</a:t>
            </a:r>
          </a:p>
          <a:p>
            <a:pPr lvl="4"/>
            <a:r>
              <a:t>Body Level Five</a:t>
            </a:r>
          </a:p>
        </p:txBody>
      </p:sp>
      <p:sp>
        <p:nvSpPr>
          <p:cNvPr id="310" name="Google Shape;172;p33"/>
          <p:cNvSpPr txBox="1"/>
          <p:nvPr>
            <p:ph type="body" sz="half" idx="13"/>
          </p:nvPr>
        </p:nvSpPr>
        <p:spPr>
          <a:xfrm>
            <a:off x="4939500" y="724198"/>
            <a:ext cx="3837000" cy="3695102"/>
          </a:xfrm>
          <a:prstGeom prst="rect">
            <a:avLst/>
          </a:prstGeom>
        </p:spPr>
        <p:txBody>
          <a:bodyPr anchor="ctr"/>
          <a:lstStyle/>
          <a:p>
            <a:pPr/>
          </a:p>
        </p:txBody>
      </p:sp>
      <p:sp>
        <p:nvSpPr>
          <p:cNvPr id="311" name="Slide Number"/>
          <p:cNvSpPr txBox="1"/>
          <p:nvPr>
            <p:ph type="sldNum" sz="quarter" idx="2"/>
          </p:nvPr>
        </p:nvSpPr>
        <p:spPr>
          <a:xfrm>
            <a:off x="8672320" y="4680366"/>
            <a:ext cx="336811" cy="335249"/>
          </a:xfrm>
          <a:prstGeom prst="rect">
            <a:avLst/>
          </a:prstGeom>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sp>
        <p:nvSpPr>
          <p:cNvPr id="318" name="Body Level One…"/>
          <p:cNvSpPr txBox="1"/>
          <p:nvPr>
            <p:ph type="body" sz="quarter" idx="1"/>
          </p:nvPr>
        </p:nvSpPr>
        <p:spPr>
          <a:xfrm>
            <a:off x="319499" y="4230575"/>
            <a:ext cx="5998803" cy="598802"/>
          </a:xfrm>
          <a:prstGeom prst="rect">
            <a:avLst/>
          </a:prstGeom>
        </p:spPr>
        <p:txBody>
          <a:bodyPr anchor="ctr"/>
          <a:lstStyle>
            <a:lvl1pPr marL="0" indent="228600">
              <a:lnSpc>
                <a:spcPct val="100000"/>
              </a:lnSpc>
              <a:buClrTx/>
              <a:buSzTx/>
              <a:buFontTx/>
              <a:buNone/>
              <a:defRPr>
                <a:solidFill>
                  <a:srgbClr val="434343"/>
                </a:solidFill>
                <a:latin typeface="Roboto"/>
                <a:ea typeface="Roboto"/>
                <a:cs typeface="Roboto"/>
                <a:sym typeface="Roboto"/>
              </a:defRPr>
            </a:lvl1pPr>
            <a:lvl2pPr>
              <a:lnSpc>
                <a:spcPct val="100000"/>
              </a:lnSpc>
              <a:buClrTx/>
              <a:buFontTx/>
              <a:defRPr>
                <a:solidFill>
                  <a:srgbClr val="434343"/>
                </a:solidFill>
                <a:latin typeface="Roboto"/>
                <a:ea typeface="Roboto"/>
                <a:cs typeface="Roboto"/>
                <a:sym typeface="Roboto"/>
              </a:defRPr>
            </a:lvl2pPr>
            <a:lvl3pPr>
              <a:lnSpc>
                <a:spcPct val="100000"/>
              </a:lnSpc>
              <a:buClrTx/>
              <a:buFontTx/>
              <a:defRPr>
                <a:solidFill>
                  <a:srgbClr val="434343"/>
                </a:solidFill>
                <a:latin typeface="Roboto"/>
                <a:ea typeface="Roboto"/>
                <a:cs typeface="Roboto"/>
                <a:sym typeface="Roboto"/>
              </a:defRPr>
            </a:lvl3pPr>
            <a:lvl4pPr>
              <a:lnSpc>
                <a:spcPct val="100000"/>
              </a:lnSpc>
              <a:buClrTx/>
              <a:buFontTx/>
              <a:defRPr>
                <a:solidFill>
                  <a:srgbClr val="434343"/>
                </a:solidFill>
                <a:latin typeface="Roboto"/>
                <a:ea typeface="Roboto"/>
                <a:cs typeface="Roboto"/>
                <a:sym typeface="Roboto"/>
              </a:defRPr>
            </a:lvl4pPr>
            <a:lvl5pPr>
              <a:lnSpc>
                <a:spcPct val="100000"/>
              </a:lnSpc>
              <a:buClrTx/>
              <a:buFontTx/>
              <a:defRPr>
                <a:solidFill>
                  <a:srgbClr val="434343"/>
                </a:solidFill>
                <a:latin typeface="Roboto"/>
                <a:ea typeface="Roboto"/>
                <a:cs typeface="Roboto"/>
                <a:sym typeface="Roboto"/>
              </a:defRPr>
            </a:lvl5pPr>
          </a:lstStyle>
          <a:p>
            <a:pPr/>
            <a:r>
              <a:t>Body Level One</a:t>
            </a:r>
          </a:p>
          <a:p>
            <a:pPr lvl="1"/>
            <a:r>
              <a:t>Body Level Two</a:t>
            </a:r>
          </a:p>
          <a:p>
            <a:pPr lvl="2"/>
            <a:r>
              <a:t>Body Level Three</a:t>
            </a:r>
          </a:p>
          <a:p>
            <a:pPr lvl="3"/>
            <a:r>
              <a:t>Body Level Four</a:t>
            </a:r>
          </a:p>
          <a:p>
            <a:pPr lvl="4"/>
            <a:r>
              <a:t>Body Level Five</a:t>
            </a:r>
          </a:p>
        </p:txBody>
      </p:sp>
      <p:sp>
        <p:nvSpPr>
          <p:cNvPr id="319" name="Slide Number"/>
          <p:cNvSpPr txBox="1"/>
          <p:nvPr>
            <p:ph type="sldNum" sz="quarter" idx="2"/>
          </p:nvPr>
        </p:nvSpPr>
        <p:spPr>
          <a:xfrm>
            <a:off x="8672320" y="4680366"/>
            <a:ext cx="336811" cy="335249"/>
          </a:xfrm>
          <a:prstGeom prst="rect">
            <a:avLst/>
          </a:prstGeom>
        </p:spPr>
        <p:txBody>
          <a:bodyPr/>
          <a:lstStyle>
            <a:lvl1pPr>
              <a:defRPr>
                <a:solidFill>
                  <a:srgbClr val="434343"/>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bg>
      <p:bgPr>
        <a:solidFill>
          <a:srgbClr val="2A3990"/>
        </a:solidFill>
      </p:bgPr>
    </p:bg>
    <p:spTree>
      <p:nvGrpSpPr>
        <p:cNvPr id="1" name=""/>
        <p:cNvGrpSpPr/>
        <p:nvPr/>
      </p:nvGrpSpPr>
      <p:grpSpPr>
        <a:xfrm>
          <a:off x="0" y="0"/>
          <a:ext cx="0" cy="0"/>
          <a:chOff x="0" y="0"/>
          <a:chExt cx="0" cy="0"/>
        </a:xfrm>
      </p:grpSpPr>
      <p:grpSp>
        <p:nvGrpSpPr>
          <p:cNvPr id="331" name="Google Shape;178;p35"/>
          <p:cNvGrpSpPr/>
          <p:nvPr/>
        </p:nvGrpSpPr>
        <p:grpSpPr>
          <a:xfrm>
            <a:off x="6098377" y="3"/>
            <a:ext cx="3045627" cy="2030575"/>
            <a:chOff x="-1" y="0"/>
            <a:chExt cx="3045626" cy="2030573"/>
          </a:xfrm>
        </p:grpSpPr>
        <p:sp>
          <p:nvSpPr>
            <p:cNvPr id="326" name="Google Shape;179;p35"/>
            <p:cNvSpPr/>
            <p:nvPr/>
          </p:nvSpPr>
          <p:spPr>
            <a:xfrm>
              <a:off x="2030424" y="10"/>
              <a:ext cx="1015202" cy="1015203"/>
            </a:xfrm>
            <a:prstGeom prst="rect">
              <a:avLst/>
            </a:prstGeom>
            <a:solidFill>
              <a:srgbClr val="212D74"/>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27" name="Google Shape;180;p35"/>
            <p:cNvSpPr/>
            <p:nvPr/>
          </p:nvSpPr>
          <p:spPr>
            <a:xfrm flipH="1">
              <a:off x="1015084" y="-1"/>
              <a:ext cx="1015203" cy="10152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3949AB"/>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28" name="Google Shape;181;p35"/>
            <p:cNvSpPr/>
            <p:nvPr/>
          </p:nvSpPr>
          <p:spPr>
            <a:xfrm flipH="1" rot="10800000">
              <a:off x="1015209" y="102"/>
              <a:ext cx="1015202"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7890CD"/>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29" name="Google Shape;182;p35"/>
            <p:cNvSpPr/>
            <p:nvPr/>
          </p:nvSpPr>
          <p:spPr>
            <a:xfrm rot="10800000">
              <a:off x="-1" y="92"/>
              <a:ext cx="1015203"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212D74"/>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30" name="Google Shape;183;p35"/>
            <p:cNvSpPr/>
            <p:nvPr/>
          </p:nvSpPr>
          <p:spPr>
            <a:xfrm rot="10800000">
              <a:off x="2030410" y="1015370"/>
              <a:ext cx="1015203" cy="101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0" y="0"/>
                  </a:lnTo>
                  <a:close/>
                </a:path>
              </a:pathLst>
            </a:custGeom>
            <a:solidFill>
              <a:srgbClr val="7890CD"/>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332" name="Title Text"/>
          <p:cNvSpPr txBox="1"/>
          <p:nvPr>
            <p:ph type="title"/>
          </p:nvPr>
        </p:nvSpPr>
        <p:spPr>
          <a:xfrm>
            <a:off x="311698" y="1256049"/>
            <a:ext cx="8520603" cy="2030703"/>
          </a:xfrm>
          <a:prstGeom prst="rect">
            <a:avLst/>
          </a:prstGeom>
        </p:spPr>
        <p:txBody>
          <a:bodyPr anchor="b"/>
          <a:lstStyle>
            <a:lvl1pPr algn="ctr">
              <a:defRPr sz="12000">
                <a:solidFill>
                  <a:srgbClr val="FFFFFF"/>
                </a:solidFill>
                <a:latin typeface="Roboto"/>
                <a:ea typeface="Roboto"/>
                <a:cs typeface="Roboto"/>
                <a:sym typeface="Roboto"/>
              </a:defRPr>
            </a:lvl1pPr>
          </a:lstStyle>
          <a:p>
            <a:pPr/>
            <a:r>
              <a:t>Title Text</a:t>
            </a:r>
          </a:p>
        </p:txBody>
      </p:sp>
      <p:sp>
        <p:nvSpPr>
          <p:cNvPr id="333" name="Body Level One…"/>
          <p:cNvSpPr txBox="1"/>
          <p:nvPr>
            <p:ph type="body" sz="half" idx="1"/>
          </p:nvPr>
        </p:nvSpPr>
        <p:spPr>
          <a:xfrm>
            <a:off x="311698" y="3369224"/>
            <a:ext cx="8520603" cy="1281902"/>
          </a:xfrm>
          <a:prstGeom prst="rect">
            <a:avLst/>
          </a:prstGeom>
        </p:spPr>
        <p:txBody>
          <a:bodyPr/>
          <a:lstStyle>
            <a:lvl1pPr algn="ctr">
              <a:buClr>
                <a:srgbClr val="FFFFFF"/>
              </a:buClr>
              <a:buFont typeface="Helvetica"/>
              <a:defRPr>
                <a:solidFill>
                  <a:srgbClr val="FFFFFF"/>
                </a:solidFill>
                <a:latin typeface="Roboto"/>
                <a:ea typeface="Roboto"/>
                <a:cs typeface="Roboto"/>
                <a:sym typeface="Roboto"/>
              </a:defRPr>
            </a:lvl1pPr>
            <a:lvl2pPr algn="ctr">
              <a:buClr>
                <a:srgbClr val="FFFFFF"/>
              </a:buClr>
              <a:buFont typeface="Helvetica"/>
              <a:defRPr>
                <a:solidFill>
                  <a:srgbClr val="FFFFFF"/>
                </a:solidFill>
                <a:latin typeface="Roboto"/>
                <a:ea typeface="Roboto"/>
                <a:cs typeface="Roboto"/>
                <a:sym typeface="Roboto"/>
              </a:defRPr>
            </a:lvl2pPr>
            <a:lvl3pPr algn="ctr">
              <a:buClr>
                <a:srgbClr val="FFFFFF"/>
              </a:buClr>
              <a:buFont typeface="Helvetica"/>
              <a:defRPr>
                <a:solidFill>
                  <a:srgbClr val="FFFFFF"/>
                </a:solidFill>
                <a:latin typeface="Roboto"/>
                <a:ea typeface="Roboto"/>
                <a:cs typeface="Roboto"/>
                <a:sym typeface="Roboto"/>
              </a:defRPr>
            </a:lvl3pPr>
            <a:lvl4pPr algn="ctr">
              <a:buClr>
                <a:srgbClr val="FFFFFF"/>
              </a:buClr>
              <a:buFont typeface="Helvetica"/>
              <a:defRPr>
                <a:solidFill>
                  <a:srgbClr val="FFFFFF"/>
                </a:solidFill>
                <a:latin typeface="Roboto"/>
                <a:ea typeface="Roboto"/>
                <a:cs typeface="Roboto"/>
                <a:sym typeface="Roboto"/>
              </a:defRPr>
            </a:lvl4pPr>
            <a:lvl5pPr algn="ctr">
              <a:buClr>
                <a:srgbClr val="FFFFFF"/>
              </a:buClr>
              <a:buFont typeface="Helvetica"/>
              <a:defRPr>
                <a:solidFill>
                  <a:srgbClr val="FFFFFF"/>
                </a:solidFill>
                <a:latin typeface="Roboto"/>
                <a:ea typeface="Roboto"/>
                <a:cs typeface="Roboto"/>
                <a:sym typeface="Roboto"/>
              </a:defRPr>
            </a:lvl5pPr>
          </a:lstStyle>
          <a:p>
            <a:pPr/>
            <a:r>
              <a:t>Body Level One</a:t>
            </a:r>
          </a:p>
          <a:p>
            <a:pPr lvl="1"/>
            <a:r>
              <a:t>Body Level Two</a:t>
            </a:r>
          </a:p>
          <a:p>
            <a:pPr lvl="2"/>
            <a:r>
              <a:t>Body Level Three</a:t>
            </a:r>
          </a:p>
          <a:p>
            <a:pPr lvl="3"/>
            <a:r>
              <a:t>Body Level Four</a:t>
            </a:r>
          </a:p>
          <a:p>
            <a:pPr lvl="4"/>
            <a:r>
              <a:t>Body Level Five</a:t>
            </a:r>
          </a:p>
        </p:txBody>
      </p:sp>
      <p:sp>
        <p:nvSpPr>
          <p:cNvPr id="334" name="Slide Number"/>
          <p:cNvSpPr txBox="1"/>
          <p:nvPr>
            <p:ph type="sldNum" sz="quarter" idx="2"/>
          </p:nvPr>
        </p:nvSpPr>
        <p:spPr>
          <a:xfrm>
            <a:off x="8672320" y="4680366"/>
            <a:ext cx="336811" cy="335249"/>
          </a:xfrm>
          <a:prstGeom prst="rect">
            <a:avLst/>
          </a:prstGeom>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341" name="Slide Number"/>
          <p:cNvSpPr txBox="1"/>
          <p:nvPr>
            <p:ph type="sldNum" sz="quarter" idx="2"/>
          </p:nvPr>
        </p:nvSpPr>
        <p:spPr>
          <a:xfrm>
            <a:off x="8672320" y="4680366"/>
            <a:ext cx="336811" cy="335249"/>
          </a:xfrm>
          <a:prstGeom prst="rect">
            <a:avLst/>
          </a:prstGeom>
        </p:spPr>
        <p:txBody>
          <a:bodyPr/>
          <a:lstStyle>
            <a:lvl1pPr>
              <a:defRPr>
                <a:solidFill>
                  <a:srgbClr val="434343"/>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bg>
      <p:bgPr>
        <a:solidFill>
          <a:srgbClr val="599191"/>
        </a:solidFill>
      </p:bgPr>
    </p:bg>
    <p:spTree>
      <p:nvGrpSpPr>
        <p:cNvPr id="1" name=""/>
        <p:cNvGrpSpPr/>
        <p:nvPr/>
      </p:nvGrpSpPr>
      <p:grpSpPr>
        <a:xfrm>
          <a:off x="0" y="0"/>
          <a:ext cx="0" cy="0"/>
          <a:chOff x="0" y="0"/>
          <a:chExt cx="0" cy="0"/>
        </a:xfrm>
      </p:grpSpPr>
      <p:grpSp>
        <p:nvGrpSpPr>
          <p:cNvPr id="366" name="Google Shape;194;p38"/>
          <p:cNvGrpSpPr/>
          <p:nvPr/>
        </p:nvGrpSpPr>
        <p:grpSpPr>
          <a:xfrm>
            <a:off x="7343001" y="3409671"/>
            <a:ext cx="1691427" cy="1732553"/>
            <a:chOff x="-1" y="-2"/>
            <a:chExt cx="1691425" cy="1732552"/>
          </a:xfrm>
        </p:grpSpPr>
        <p:grpSp>
          <p:nvGrpSpPr>
            <p:cNvPr id="350" name="Google Shape;195;p38"/>
            <p:cNvGrpSpPr/>
            <p:nvPr/>
          </p:nvGrpSpPr>
          <p:grpSpPr>
            <a:xfrm>
              <a:off x="-2" y="1044036"/>
              <a:ext cx="316805" cy="688514"/>
              <a:chOff x="0" y="0"/>
              <a:chExt cx="316803" cy="688513"/>
            </a:xfrm>
          </p:grpSpPr>
          <p:sp>
            <p:nvSpPr>
              <p:cNvPr id="348" name="Google Shape;196;p38"/>
              <p:cNvSpPr/>
              <p:nvPr/>
            </p:nvSpPr>
            <p:spPr>
              <a:xfrm>
                <a:off x="0" y="0"/>
                <a:ext cx="316804" cy="688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69"/>
                    </a:cubicBezTo>
                    <a:lnTo>
                      <a:pt x="21600" y="21600"/>
                    </a:lnTo>
                    <a:lnTo>
                      <a:pt x="0" y="21600"/>
                    </a:lnTo>
                    <a:lnTo>
                      <a:pt x="0" y="4969"/>
                    </a:lnTo>
                    <a:cubicBezTo>
                      <a:pt x="0" y="2225"/>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49" name="Google Shape;197;p38"/>
              <p:cNvSpPr/>
              <p:nvPr/>
            </p:nvSpPr>
            <p:spPr>
              <a:xfrm>
                <a:off x="0" y="348012"/>
                <a:ext cx="316804" cy="3405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8"/>
                    </a:cubicBezTo>
                    <a:lnTo>
                      <a:pt x="21600" y="21600"/>
                    </a:lnTo>
                    <a:lnTo>
                      <a:pt x="0" y="21600"/>
                    </a:lnTo>
                    <a:lnTo>
                      <a:pt x="0" y="10048"/>
                    </a:lnTo>
                    <a:cubicBezTo>
                      <a:pt x="0" y="4499"/>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354" name="Google Shape;198;p38"/>
            <p:cNvGrpSpPr/>
            <p:nvPr/>
          </p:nvGrpSpPr>
          <p:grpSpPr>
            <a:xfrm>
              <a:off x="458206" y="696023"/>
              <a:ext cx="316804" cy="1036527"/>
              <a:chOff x="0" y="-1"/>
              <a:chExt cx="316803" cy="1036526"/>
            </a:xfrm>
          </p:grpSpPr>
          <p:sp>
            <p:nvSpPr>
              <p:cNvPr id="351" name="Google Shape;199;p38"/>
              <p:cNvSpPr/>
              <p:nvPr/>
            </p:nvSpPr>
            <p:spPr>
              <a:xfrm>
                <a:off x="0" y="348011"/>
                <a:ext cx="316804" cy="688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69"/>
                    </a:cubicBezTo>
                    <a:lnTo>
                      <a:pt x="21600" y="21600"/>
                    </a:lnTo>
                    <a:lnTo>
                      <a:pt x="0" y="21600"/>
                    </a:lnTo>
                    <a:lnTo>
                      <a:pt x="0" y="4969"/>
                    </a:lnTo>
                    <a:cubicBezTo>
                      <a:pt x="0" y="2225"/>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52" name="Google Shape;200;p38"/>
              <p:cNvSpPr/>
              <p:nvPr/>
            </p:nvSpPr>
            <p:spPr>
              <a:xfrm>
                <a:off x="0" y="-2"/>
                <a:ext cx="316804" cy="10365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478"/>
                      <a:pt x="21600" y="3301"/>
                    </a:cubicBezTo>
                    <a:lnTo>
                      <a:pt x="21600" y="21600"/>
                    </a:lnTo>
                    <a:lnTo>
                      <a:pt x="0" y="21600"/>
                    </a:lnTo>
                    <a:lnTo>
                      <a:pt x="0" y="3301"/>
                    </a:lnTo>
                    <a:cubicBezTo>
                      <a:pt x="0" y="1478"/>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53" name="Google Shape;201;p38"/>
              <p:cNvSpPr/>
              <p:nvPr/>
            </p:nvSpPr>
            <p:spPr>
              <a:xfrm>
                <a:off x="0" y="696024"/>
                <a:ext cx="316804" cy="3405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8"/>
                    </a:cubicBezTo>
                    <a:lnTo>
                      <a:pt x="21600" y="21600"/>
                    </a:lnTo>
                    <a:lnTo>
                      <a:pt x="0" y="21600"/>
                    </a:lnTo>
                    <a:lnTo>
                      <a:pt x="0" y="10048"/>
                    </a:lnTo>
                    <a:cubicBezTo>
                      <a:pt x="0" y="4499"/>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359" name="Google Shape;202;p38"/>
            <p:cNvGrpSpPr/>
            <p:nvPr/>
          </p:nvGrpSpPr>
          <p:grpSpPr>
            <a:xfrm>
              <a:off x="916414" y="348011"/>
              <a:ext cx="316804" cy="1384539"/>
              <a:chOff x="0" y="0"/>
              <a:chExt cx="316803" cy="1384538"/>
            </a:xfrm>
          </p:grpSpPr>
          <p:sp>
            <p:nvSpPr>
              <p:cNvPr id="355" name="Google Shape;203;p38"/>
              <p:cNvSpPr/>
              <p:nvPr/>
            </p:nvSpPr>
            <p:spPr>
              <a:xfrm>
                <a:off x="0" y="696023"/>
                <a:ext cx="316804" cy="688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69"/>
                    </a:cubicBezTo>
                    <a:lnTo>
                      <a:pt x="21600" y="21600"/>
                    </a:lnTo>
                    <a:lnTo>
                      <a:pt x="0" y="21600"/>
                    </a:lnTo>
                    <a:lnTo>
                      <a:pt x="0" y="4969"/>
                    </a:lnTo>
                    <a:cubicBezTo>
                      <a:pt x="0" y="2225"/>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56" name="Google Shape;204;p38"/>
              <p:cNvSpPr/>
              <p:nvPr/>
            </p:nvSpPr>
            <p:spPr>
              <a:xfrm>
                <a:off x="0" y="-1"/>
                <a:ext cx="316804" cy="13845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106"/>
                      <a:pt x="21600" y="2471"/>
                    </a:cubicBezTo>
                    <a:lnTo>
                      <a:pt x="21600" y="21600"/>
                    </a:lnTo>
                    <a:lnTo>
                      <a:pt x="0" y="21600"/>
                    </a:lnTo>
                    <a:lnTo>
                      <a:pt x="0" y="2471"/>
                    </a:lnTo>
                    <a:cubicBezTo>
                      <a:pt x="0" y="1106"/>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57" name="Google Shape;205;p38"/>
              <p:cNvSpPr/>
              <p:nvPr/>
            </p:nvSpPr>
            <p:spPr>
              <a:xfrm>
                <a:off x="0" y="348011"/>
                <a:ext cx="316804" cy="10365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478"/>
                      <a:pt x="21600" y="3301"/>
                    </a:cubicBezTo>
                    <a:lnTo>
                      <a:pt x="21600" y="21600"/>
                    </a:lnTo>
                    <a:lnTo>
                      <a:pt x="0" y="21600"/>
                    </a:lnTo>
                    <a:lnTo>
                      <a:pt x="0" y="3301"/>
                    </a:lnTo>
                    <a:cubicBezTo>
                      <a:pt x="0" y="1478"/>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58" name="Google Shape;206;p38"/>
              <p:cNvSpPr/>
              <p:nvPr/>
            </p:nvSpPr>
            <p:spPr>
              <a:xfrm>
                <a:off x="0" y="1044036"/>
                <a:ext cx="316804" cy="3405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8"/>
                    </a:cubicBezTo>
                    <a:lnTo>
                      <a:pt x="21600" y="21600"/>
                    </a:lnTo>
                    <a:lnTo>
                      <a:pt x="0" y="21600"/>
                    </a:lnTo>
                    <a:lnTo>
                      <a:pt x="0" y="10048"/>
                    </a:lnTo>
                    <a:cubicBezTo>
                      <a:pt x="0" y="4499"/>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365" name="Google Shape;207;p38"/>
            <p:cNvGrpSpPr/>
            <p:nvPr/>
          </p:nvGrpSpPr>
          <p:grpSpPr>
            <a:xfrm>
              <a:off x="1374621" y="-3"/>
              <a:ext cx="316804" cy="1732553"/>
              <a:chOff x="0" y="-1"/>
              <a:chExt cx="316803" cy="1732551"/>
            </a:xfrm>
          </p:grpSpPr>
          <p:sp>
            <p:nvSpPr>
              <p:cNvPr id="360" name="Google Shape;208;p38"/>
              <p:cNvSpPr/>
              <p:nvPr/>
            </p:nvSpPr>
            <p:spPr>
              <a:xfrm>
                <a:off x="0" y="1044037"/>
                <a:ext cx="316804" cy="6885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69"/>
                    </a:cubicBezTo>
                    <a:lnTo>
                      <a:pt x="21600" y="21600"/>
                    </a:lnTo>
                    <a:lnTo>
                      <a:pt x="0" y="21600"/>
                    </a:lnTo>
                    <a:lnTo>
                      <a:pt x="0" y="4969"/>
                    </a:lnTo>
                    <a:cubicBezTo>
                      <a:pt x="0" y="2225"/>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61" name="Google Shape;209;p38"/>
              <p:cNvSpPr/>
              <p:nvPr/>
            </p:nvSpPr>
            <p:spPr>
              <a:xfrm>
                <a:off x="0" y="348012"/>
                <a:ext cx="316804" cy="13845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106"/>
                      <a:pt x="21600" y="2471"/>
                    </a:cubicBezTo>
                    <a:lnTo>
                      <a:pt x="21600" y="21600"/>
                    </a:lnTo>
                    <a:lnTo>
                      <a:pt x="0" y="21600"/>
                    </a:lnTo>
                    <a:lnTo>
                      <a:pt x="0" y="2471"/>
                    </a:lnTo>
                    <a:cubicBezTo>
                      <a:pt x="0" y="1106"/>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62" name="Google Shape;210;p38"/>
              <p:cNvSpPr/>
              <p:nvPr/>
            </p:nvSpPr>
            <p:spPr>
              <a:xfrm>
                <a:off x="0" y="696025"/>
                <a:ext cx="316804" cy="1036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478"/>
                      <a:pt x="21600" y="3301"/>
                    </a:cubicBezTo>
                    <a:lnTo>
                      <a:pt x="21600" y="21600"/>
                    </a:lnTo>
                    <a:lnTo>
                      <a:pt x="0" y="21600"/>
                    </a:lnTo>
                    <a:lnTo>
                      <a:pt x="0" y="3301"/>
                    </a:lnTo>
                    <a:cubicBezTo>
                      <a:pt x="0" y="1478"/>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63" name="Google Shape;211;p38"/>
              <p:cNvSpPr/>
              <p:nvPr/>
            </p:nvSpPr>
            <p:spPr>
              <a:xfrm>
                <a:off x="0" y="-2"/>
                <a:ext cx="316804" cy="1732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884"/>
                      <a:pt x="21600" y="1975"/>
                    </a:cubicBezTo>
                    <a:lnTo>
                      <a:pt x="21600" y="21600"/>
                    </a:lnTo>
                    <a:lnTo>
                      <a:pt x="0" y="21600"/>
                    </a:lnTo>
                    <a:lnTo>
                      <a:pt x="0" y="1975"/>
                    </a:lnTo>
                    <a:cubicBezTo>
                      <a:pt x="0" y="884"/>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64" name="Google Shape;212;p38"/>
              <p:cNvSpPr/>
              <p:nvPr/>
            </p:nvSpPr>
            <p:spPr>
              <a:xfrm>
                <a:off x="0" y="1392050"/>
                <a:ext cx="316804" cy="340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8"/>
                    </a:cubicBezTo>
                    <a:lnTo>
                      <a:pt x="21600" y="21600"/>
                    </a:lnTo>
                    <a:lnTo>
                      <a:pt x="0" y="21600"/>
                    </a:lnTo>
                    <a:lnTo>
                      <a:pt x="0" y="10048"/>
                    </a:lnTo>
                    <a:cubicBezTo>
                      <a:pt x="0" y="4499"/>
                      <a:pt x="4835" y="0"/>
                      <a:pt x="10800" y="0"/>
                    </a:cubicBez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grpSp>
        <p:nvGrpSpPr>
          <p:cNvPr id="383" name="Google Shape;213;p38"/>
          <p:cNvGrpSpPr/>
          <p:nvPr/>
        </p:nvGrpSpPr>
        <p:grpSpPr>
          <a:xfrm>
            <a:off x="5043502" y="-1"/>
            <a:ext cx="3814081" cy="3839106"/>
            <a:chOff x="0" y="0"/>
            <a:chExt cx="3814080" cy="3839104"/>
          </a:xfrm>
        </p:grpSpPr>
        <p:sp>
          <p:nvSpPr>
            <p:cNvPr id="367" name="Google Shape;214;p38"/>
            <p:cNvSpPr/>
            <p:nvPr/>
          </p:nvSpPr>
          <p:spPr>
            <a:xfrm>
              <a:off x="3417471" y="1817775"/>
              <a:ext cx="396603" cy="396603"/>
            </a:xfrm>
            <a:prstGeom prst="ellipse">
              <a:avLst/>
            </a:pr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68" name="Google Shape;215;p38"/>
            <p:cNvSpPr/>
            <p:nvPr/>
          </p:nvSpPr>
          <p:spPr>
            <a:xfrm rot="11769556">
              <a:off x="1426254" y="3480727"/>
              <a:ext cx="320151" cy="320151"/>
            </a:xfrm>
            <a:prstGeom prst="ellipse">
              <a:avLst/>
            </a:pr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nvGrpSpPr>
            <p:cNvPr id="372" name="Google Shape;216;p38"/>
            <p:cNvGrpSpPr/>
            <p:nvPr/>
          </p:nvGrpSpPr>
          <p:grpSpPr>
            <a:xfrm>
              <a:off x="2604308" y="2704282"/>
              <a:ext cx="635223" cy="635225"/>
              <a:chOff x="-1" y="1"/>
              <a:chExt cx="635222" cy="635224"/>
            </a:xfrm>
          </p:grpSpPr>
          <p:sp>
            <p:nvSpPr>
              <p:cNvPr id="369" name="Google Shape;217;p38"/>
              <p:cNvSpPr/>
              <p:nvPr/>
            </p:nvSpPr>
            <p:spPr>
              <a:xfrm rot="5400000">
                <a:off x="-3" y="2"/>
                <a:ext cx="635225" cy="635223"/>
              </a:xfrm>
              <a:prstGeom prst="ellipse">
                <a:avLst/>
              </a:pr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70" name="Google Shape;218;p38"/>
              <p:cNvSpPr/>
              <p:nvPr/>
            </p:nvSpPr>
            <p:spPr>
              <a:xfrm rot="5400000">
                <a:off x="210148" y="-107459"/>
                <a:ext cx="317609" cy="532538"/>
              </a:xfrm>
              <a:custGeom>
                <a:avLst/>
                <a:gdLst/>
                <a:ahLst/>
                <a:cxnLst>
                  <a:cxn ang="0">
                    <a:pos x="wd2" y="hd2"/>
                  </a:cxn>
                  <a:cxn ang="5400000">
                    <a:pos x="wd2" y="hd2"/>
                  </a:cxn>
                  <a:cxn ang="10800000">
                    <a:pos x="wd2" y="hd2"/>
                  </a:cxn>
                  <a:cxn ang="16200000">
                    <a:pos x="wd2" y="hd2"/>
                  </a:cxn>
                </a:cxnLst>
                <a:rect l="0" t="0" r="r" b="b"/>
                <a:pathLst>
                  <a:path w="19460" h="21600" fill="norm" stroke="1" extrusionOk="0">
                    <a:moveTo>
                      <a:pt x="5133" y="21600"/>
                    </a:moveTo>
                    <a:cubicBezTo>
                      <a:pt x="-2140" y="16362"/>
                      <a:pt x="-1621" y="8212"/>
                      <a:pt x="6292" y="3398"/>
                    </a:cubicBezTo>
                    <a:cubicBezTo>
                      <a:pt x="9883" y="1213"/>
                      <a:pt x="14582" y="0"/>
                      <a:pt x="19460" y="0"/>
                    </a:cubicBezTo>
                    <a:lnTo>
                      <a:pt x="19460" y="12882"/>
                    </a:ln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71" name="Google Shape;219;p38"/>
              <p:cNvSpPr/>
              <p:nvPr/>
            </p:nvSpPr>
            <p:spPr>
              <a:xfrm rot="5400000">
                <a:off x="120545" y="120482"/>
                <a:ext cx="394195" cy="394195"/>
              </a:xfrm>
              <a:prstGeom prst="ellipse">
                <a:avLst/>
              </a:pr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373" name="Google Shape;220;p38"/>
            <p:cNvSpPr/>
            <p:nvPr/>
          </p:nvSpPr>
          <p:spPr>
            <a:xfrm>
              <a:off x="3417464" y="1817775"/>
              <a:ext cx="396616" cy="396619"/>
            </a:xfrm>
            <a:custGeom>
              <a:avLst/>
              <a:gdLst/>
              <a:ahLst/>
              <a:cxnLst>
                <a:cxn ang="0">
                  <a:pos x="wd2" y="hd2"/>
                </a:cxn>
                <a:cxn ang="5400000">
                  <a:pos x="wd2" y="hd2"/>
                </a:cxn>
                <a:cxn ang="10800000">
                  <a:pos x="wd2" y="hd2"/>
                </a:cxn>
                <a:cxn ang="16200000">
                  <a:pos x="wd2" y="hd2"/>
                </a:cxn>
              </a:cxnLst>
              <a:rect l="0" t="0" r="r" b="b"/>
              <a:pathLst>
                <a:path w="19102" h="20274" fill="norm" stroke="1" extrusionOk="0">
                  <a:moveTo>
                    <a:pt x="17173" y="4029"/>
                  </a:moveTo>
                  <a:cubicBezTo>
                    <a:pt x="20351" y="8497"/>
                    <a:pt x="19515" y="14853"/>
                    <a:pt x="15305" y="18227"/>
                  </a:cubicBezTo>
                  <a:cubicBezTo>
                    <a:pt x="11096" y="21600"/>
                    <a:pt x="5107" y="20713"/>
                    <a:pt x="1929" y="16245"/>
                  </a:cubicBezTo>
                  <a:cubicBezTo>
                    <a:pt x="-1249" y="11777"/>
                    <a:pt x="-413" y="5420"/>
                    <a:pt x="3797" y="2047"/>
                  </a:cubicBezTo>
                  <a:cubicBezTo>
                    <a:pt x="5454" y="719"/>
                    <a:pt x="7474" y="0"/>
                    <a:pt x="9551" y="0"/>
                  </a:cubicBezTo>
                  <a:lnTo>
                    <a:pt x="9551" y="10137"/>
                  </a:ln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nvGrpSpPr>
            <p:cNvPr id="376" name="Google Shape;221;p38"/>
            <p:cNvGrpSpPr/>
            <p:nvPr/>
          </p:nvGrpSpPr>
          <p:grpSpPr>
            <a:xfrm>
              <a:off x="2909250" y="179164"/>
              <a:ext cx="873119" cy="873112"/>
              <a:chOff x="0" y="-14"/>
              <a:chExt cx="873117" cy="873111"/>
            </a:xfrm>
          </p:grpSpPr>
          <p:sp>
            <p:nvSpPr>
              <p:cNvPr id="374" name="Google Shape;222;p38"/>
              <p:cNvSpPr/>
              <p:nvPr/>
            </p:nvSpPr>
            <p:spPr>
              <a:xfrm rot="12952653">
                <a:off x="123883" y="123952"/>
                <a:ext cx="625333" cy="625217"/>
              </a:xfrm>
              <a:prstGeom prst="ellipse">
                <a:avLst/>
              </a:pr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75" name="Google Shape;223;p38"/>
              <p:cNvSpPr/>
              <p:nvPr/>
            </p:nvSpPr>
            <p:spPr>
              <a:xfrm rot="12952653">
                <a:off x="160266" y="135705"/>
                <a:ext cx="625364" cy="501019"/>
              </a:xfrm>
              <a:custGeom>
                <a:avLst/>
                <a:gdLst/>
                <a:ahLst/>
                <a:cxnLst>
                  <a:cxn ang="0">
                    <a:pos x="wd2" y="hd2"/>
                  </a:cxn>
                  <a:cxn ang="5400000">
                    <a:pos x="wd2" y="hd2"/>
                  </a:cxn>
                  <a:cxn ang="10800000">
                    <a:pos x="wd2" y="hd2"/>
                  </a:cxn>
                  <a:cxn ang="16200000">
                    <a:pos x="wd2" y="hd2"/>
                  </a:cxn>
                </a:cxnLst>
                <a:rect l="0" t="0" r="r" b="b"/>
                <a:pathLst>
                  <a:path w="19692" h="19970" fill="norm" stroke="1" extrusionOk="0">
                    <a:moveTo>
                      <a:pt x="17703" y="0"/>
                    </a:moveTo>
                    <a:cubicBezTo>
                      <a:pt x="20980" y="5492"/>
                      <a:pt x="20119" y="13306"/>
                      <a:pt x="15779" y="17453"/>
                    </a:cubicBezTo>
                    <a:cubicBezTo>
                      <a:pt x="11440" y="21600"/>
                      <a:pt x="5266" y="20510"/>
                      <a:pt x="1989" y="15018"/>
                    </a:cubicBezTo>
                    <a:cubicBezTo>
                      <a:pt x="-216" y="11323"/>
                      <a:pt x="-620" y="6386"/>
                      <a:pt x="939" y="2198"/>
                    </a:cubicBezTo>
                    <a:lnTo>
                      <a:pt x="9846" y="7509"/>
                    </a:ln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377" name="Google Shape;224;p38"/>
            <p:cNvSpPr/>
            <p:nvPr/>
          </p:nvSpPr>
          <p:spPr>
            <a:xfrm>
              <a:off x="356336" y="356364"/>
              <a:ext cx="2577003" cy="2577003"/>
            </a:xfrm>
            <a:prstGeom prst="ellipse">
              <a:avLst/>
            </a:pr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78" name="Google Shape;225;p38"/>
            <p:cNvSpPr/>
            <p:nvPr/>
          </p:nvSpPr>
          <p:spPr>
            <a:xfrm rot="2043858">
              <a:off x="460309" y="460310"/>
              <a:ext cx="2369484" cy="2369483"/>
            </a:xfrm>
            <a:prstGeom prst="ellipse">
              <a:avLst/>
            </a:pr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79" name="Google Shape;226;p38"/>
            <p:cNvSpPr/>
            <p:nvPr/>
          </p:nvSpPr>
          <p:spPr>
            <a:xfrm>
              <a:off x="356131" y="360280"/>
              <a:ext cx="1288663" cy="1996182"/>
            </a:xfrm>
            <a:custGeom>
              <a:avLst/>
              <a:gdLst/>
              <a:ahLst/>
              <a:cxnLst>
                <a:cxn ang="0">
                  <a:pos x="wd2" y="hd2"/>
                </a:cxn>
                <a:cxn ang="5400000">
                  <a:pos x="wd2" y="hd2"/>
                </a:cxn>
                <a:cxn ang="10800000">
                  <a:pos x="wd2" y="hd2"/>
                </a:cxn>
                <a:cxn ang="16200000">
                  <a:pos x="wd2" y="hd2"/>
                </a:cxn>
              </a:cxnLst>
              <a:rect l="0" t="0" r="r" b="b"/>
              <a:pathLst>
                <a:path w="18966" h="21600" fill="norm" stroke="1" extrusionOk="0">
                  <a:moveTo>
                    <a:pt x="3118" y="21600"/>
                  </a:moveTo>
                  <a:cubicBezTo>
                    <a:pt x="-2634" y="15165"/>
                    <a:pt x="-202" y="6520"/>
                    <a:pt x="8550" y="2291"/>
                  </a:cubicBezTo>
                  <a:cubicBezTo>
                    <a:pt x="11644" y="796"/>
                    <a:pt x="15264" y="0"/>
                    <a:pt x="18966" y="0"/>
                  </a:cubicBezTo>
                  <a:lnTo>
                    <a:pt x="18966" y="13942"/>
                  </a:ln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80" name="Google Shape;227;p38"/>
            <p:cNvSpPr/>
            <p:nvPr/>
          </p:nvSpPr>
          <p:spPr>
            <a:xfrm rot="2044777">
              <a:off x="867945" y="867728"/>
              <a:ext cx="1554224" cy="1554227"/>
            </a:xfrm>
            <a:prstGeom prst="ellipse">
              <a:avLst/>
            </a:prstGeom>
            <a:solidFill>
              <a:srgbClr val="599191"/>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81" name="Google Shape;228;p38"/>
            <p:cNvSpPr/>
            <p:nvPr/>
          </p:nvSpPr>
          <p:spPr>
            <a:xfrm>
              <a:off x="520415" y="356358"/>
              <a:ext cx="1124378" cy="12885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051"/>
                  </a:moveTo>
                  <a:cubicBezTo>
                    <a:pt x="4377" y="4227"/>
                    <a:pt x="12638" y="0"/>
                    <a:pt x="21600" y="0"/>
                  </a:cubicBezTo>
                  <a:lnTo>
                    <a:pt x="21600" y="21600"/>
                  </a:ln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82" name="Google Shape;229;p38"/>
            <p:cNvSpPr/>
            <p:nvPr/>
          </p:nvSpPr>
          <p:spPr>
            <a:xfrm rot="11769556">
              <a:off x="1426253" y="3480714"/>
              <a:ext cx="320161" cy="320164"/>
            </a:xfrm>
            <a:custGeom>
              <a:avLst/>
              <a:gdLst/>
              <a:ahLst/>
              <a:cxnLst>
                <a:cxn ang="0">
                  <a:pos x="wd2" y="hd2"/>
                </a:cxn>
                <a:cxn ang="5400000">
                  <a:pos x="wd2" y="hd2"/>
                </a:cxn>
                <a:cxn ang="10800000">
                  <a:pos x="wd2" y="hd2"/>
                </a:cxn>
                <a:cxn ang="16200000">
                  <a:pos x="wd2" y="hd2"/>
                </a:cxn>
              </a:cxnLst>
              <a:rect l="0" t="0" r="r" b="b"/>
              <a:pathLst>
                <a:path w="19102" h="20274" fill="norm" stroke="1" extrusionOk="0">
                  <a:moveTo>
                    <a:pt x="17173" y="4029"/>
                  </a:moveTo>
                  <a:cubicBezTo>
                    <a:pt x="20351" y="8497"/>
                    <a:pt x="19515" y="14853"/>
                    <a:pt x="15305" y="18227"/>
                  </a:cubicBezTo>
                  <a:cubicBezTo>
                    <a:pt x="11096" y="21600"/>
                    <a:pt x="5107" y="20713"/>
                    <a:pt x="1929" y="16245"/>
                  </a:cubicBezTo>
                  <a:cubicBezTo>
                    <a:pt x="-1249" y="11777"/>
                    <a:pt x="-413" y="5420"/>
                    <a:pt x="3797" y="2047"/>
                  </a:cubicBezTo>
                  <a:cubicBezTo>
                    <a:pt x="5454" y="719"/>
                    <a:pt x="7474" y="0"/>
                    <a:pt x="9551" y="0"/>
                  </a:cubicBezTo>
                  <a:lnTo>
                    <a:pt x="9551" y="10137"/>
                  </a:lnTo>
                  <a:close/>
                </a:path>
              </a:pathLst>
            </a:custGeom>
            <a:solidFill>
              <a:srgbClr val="FFFFFF">
                <a:alpha val="941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384" name="Title Text"/>
          <p:cNvSpPr txBox="1"/>
          <p:nvPr>
            <p:ph type="title"/>
          </p:nvPr>
        </p:nvSpPr>
        <p:spPr>
          <a:xfrm>
            <a:off x="823999" y="1613813"/>
            <a:ext cx="4255502" cy="1872902"/>
          </a:xfrm>
          <a:prstGeom prst="rect">
            <a:avLst/>
          </a:prstGeom>
        </p:spPr>
        <p:txBody>
          <a:bodyPr anchor="ctr"/>
          <a:lstStyle>
            <a:lvl1pPr>
              <a:defRPr b="1" sz="3600">
                <a:solidFill>
                  <a:srgbClr val="FFFFFF"/>
                </a:solidFill>
                <a:latin typeface="Maven Pro"/>
                <a:ea typeface="Maven Pro"/>
                <a:cs typeface="Maven Pro"/>
                <a:sym typeface="Maven Pro"/>
              </a:defRPr>
            </a:lvl1pPr>
          </a:lstStyle>
          <a:p>
            <a:pPr/>
            <a:r>
              <a:t>Title Text</a:t>
            </a:r>
          </a:p>
        </p:txBody>
      </p:sp>
      <p:sp>
        <p:nvSpPr>
          <p:cNvPr id="385" name="Body Level One…"/>
          <p:cNvSpPr txBox="1"/>
          <p:nvPr>
            <p:ph type="body" sz="quarter" idx="1"/>
          </p:nvPr>
        </p:nvSpPr>
        <p:spPr>
          <a:xfrm>
            <a:off x="823999" y="3596299"/>
            <a:ext cx="4255502" cy="695402"/>
          </a:xfrm>
          <a:prstGeom prst="rect">
            <a:avLst/>
          </a:prstGeom>
        </p:spPr>
        <p:txBody>
          <a:bodyPr/>
          <a:lstStyle>
            <a:lvl1pPr marL="165100" indent="-19050">
              <a:lnSpc>
                <a:spcPct val="100000"/>
              </a:lnSpc>
              <a:buClrTx/>
              <a:buSzTx/>
              <a:buFontTx/>
              <a:buNone/>
              <a:defRPr sz="1600">
                <a:solidFill>
                  <a:srgbClr val="FFFFFF"/>
                </a:solidFill>
                <a:latin typeface="Nunito"/>
                <a:ea typeface="Nunito"/>
                <a:cs typeface="Nunito"/>
                <a:sym typeface="Nunito"/>
              </a:defRPr>
            </a:lvl1pPr>
            <a:lvl2pPr marL="165100" indent="146050">
              <a:lnSpc>
                <a:spcPct val="100000"/>
              </a:lnSpc>
              <a:buClrTx/>
              <a:buSzTx/>
              <a:buFontTx/>
              <a:buNone/>
              <a:defRPr sz="1600">
                <a:solidFill>
                  <a:srgbClr val="FFFFFF"/>
                </a:solidFill>
                <a:latin typeface="Nunito"/>
                <a:ea typeface="Nunito"/>
                <a:cs typeface="Nunito"/>
                <a:sym typeface="Nunito"/>
              </a:defRPr>
            </a:lvl2pPr>
            <a:lvl3pPr marL="165100" indent="146050">
              <a:lnSpc>
                <a:spcPct val="100000"/>
              </a:lnSpc>
              <a:buClrTx/>
              <a:buSzTx/>
              <a:buFontTx/>
              <a:buNone/>
              <a:defRPr sz="1600">
                <a:solidFill>
                  <a:srgbClr val="FFFFFF"/>
                </a:solidFill>
                <a:latin typeface="Nunito"/>
                <a:ea typeface="Nunito"/>
                <a:cs typeface="Nunito"/>
                <a:sym typeface="Nunito"/>
              </a:defRPr>
            </a:lvl3pPr>
            <a:lvl4pPr marL="165100" indent="146050">
              <a:lnSpc>
                <a:spcPct val="100000"/>
              </a:lnSpc>
              <a:buClrTx/>
              <a:buSzTx/>
              <a:buFontTx/>
              <a:buNone/>
              <a:defRPr sz="1600">
                <a:solidFill>
                  <a:srgbClr val="FFFFFF"/>
                </a:solidFill>
                <a:latin typeface="Nunito"/>
                <a:ea typeface="Nunito"/>
                <a:cs typeface="Nunito"/>
                <a:sym typeface="Nunito"/>
              </a:defRPr>
            </a:lvl4pPr>
            <a:lvl5pPr marL="165100" indent="146050">
              <a:lnSpc>
                <a:spcPct val="100000"/>
              </a:lnSpc>
              <a:buClrTx/>
              <a:buSzTx/>
              <a:buFontTx/>
              <a:buNone/>
              <a:defRPr sz="1600">
                <a:solidFill>
                  <a:srgbClr val="FFFFFF"/>
                </a:solidFill>
                <a:latin typeface="Nunito"/>
                <a:ea typeface="Nunito"/>
                <a:cs typeface="Nunito"/>
                <a:sym typeface="Nunito"/>
              </a:defRPr>
            </a:lvl5pPr>
          </a:lstStyle>
          <a:p>
            <a:pPr/>
            <a:r>
              <a:t>Body Level One</a:t>
            </a:r>
          </a:p>
          <a:p>
            <a:pPr lvl="1"/>
            <a:r>
              <a:t>Body Level Two</a:t>
            </a:r>
          </a:p>
          <a:p>
            <a:pPr lvl="2"/>
            <a:r>
              <a:t>Body Level Three</a:t>
            </a:r>
          </a:p>
          <a:p>
            <a:pPr lvl="3"/>
            <a:r>
              <a:t>Body Level Four</a:t>
            </a:r>
          </a:p>
          <a:p>
            <a:pPr lvl="4"/>
            <a:r>
              <a:t>Body Level Five</a:t>
            </a:r>
          </a:p>
        </p:txBody>
      </p:sp>
      <p:sp>
        <p:nvSpPr>
          <p:cNvPr id="386" name="Slide Number"/>
          <p:cNvSpPr txBox="1"/>
          <p:nvPr>
            <p:ph type="sldNum" sz="quarter" idx="2"/>
          </p:nvPr>
        </p:nvSpPr>
        <p:spPr>
          <a:xfrm>
            <a:off x="8677062" y="4772501"/>
            <a:ext cx="322685" cy="322549"/>
          </a:xfrm>
          <a:prstGeom prst="rect">
            <a:avLst/>
          </a:prstGeom>
        </p:spPr>
        <p:txBody>
          <a:bodyPr/>
          <a:lstStyle>
            <a:lvl1pPr>
              <a:defRPr sz="900">
                <a:solidFill>
                  <a:srgbClr val="FFFFFF"/>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bg>
      <p:bgPr>
        <a:solidFill>
          <a:srgbClr val="C0791B"/>
        </a:solidFill>
      </p:bgPr>
    </p:bg>
    <p:spTree>
      <p:nvGrpSpPr>
        <p:cNvPr id="1" name=""/>
        <p:cNvGrpSpPr/>
        <p:nvPr/>
      </p:nvGrpSpPr>
      <p:grpSpPr>
        <a:xfrm>
          <a:off x="0" y="0"/>
          <a:ext cx="0" cy="0"/>
          <a:chOff x="0" y="0"/>
          <a:chExt cx="0" cy="0"/>
        </a:xfrm>
      </p:grpSpPr>
      <p:grpSp>
        <p:nvGrpSpPr>
          <p:cNvPr id="405" name="Google Shape;234;p39"/>
          <p:cNvGrpSpPr/>
          <p:nvPr/>
        </p:nvGrpSpPr>
        <p:grpSpPr>
          <a:xfrm>
            <a:off x="146765" y="3403"/>
            <a:ext cx="1233221" cy="1384542"/>
            <a:chOff x="-2" y="-1"/>
            <a:chExt cx="1233219" cy="1384541"/>
          </a:xfrm>
        </p:grpSpPr>
        <p:grpSp>
          <p:nvGrpSpPr>
            <p:cNvPr id="395" name="Google Shape;235;p39"/>
            <p:cNvGrpSpPr/>
            <p:nvPr/>
          </p:nvGrpSpPr>
          <p:grpSpPr>
            <a:xfrm>
              <a:off x="916413" y="-2"/>
              <a:ext cx="316805" cy="688519"/>
              <a:chOff x="-1" y="-1"/>
              <a:chExt cx="316803" cy="688517"/>
            </a:xfrm>
          </p:grpSpPr>
          <p:sp>
            <p:nvSpPr>
              <p:cNvPr id="393" name="Google Shape;236;p39"/>
              <p:cNvSpPr/>
              <p:nvPr/>
            </p:nvSpPr>
            <p:spPr>
              <a:xfrm rot="10800000">
                <a:off x="-2" y="12"/>
                <a:ext cx="316805" cy="6885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69"/>
                    </a:cubicBezTo>
                    <a:lnTo>
                      <a:pt x="21600" y="21600"/>
                    </a:lnTo>
                    <a:lnTo>
                      <a:pt x="0" y="21600"/>
                    </a:lnTo>
                    <a:lnTo>
                      <a:pt x="0" y="4969"/>
                    </a:lnTo>
                    <a:cubicBezTo>
                      <a:pt x="0" y="2225"/>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94" name="Google Shape;237;p39"/>
              <p:cNvSpPr/>
              <p:nvPr/>
            </p:nvSpPr>
            <p:spPr>
              <a:xfrm rot="10800000">
                <a:off x="-2" y="-1"/>
                <a:ext cx="316805" cy="3405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8"/>
                    </a:cubicBezTo>
                    <a:lnTo>
                      <a:pt x="21600" y="21600"/>
                    </a:lnTo>
                    <a:lnTo>
                      <a:pt x="0" y="21600"/>
                    </a:lnTo>
                    <a:lnTo>
                      <a:pt x="0" y="10048"/>
                    </a:lnTo>
                    <a:cubicBezTo>
                      <a:pt x="0" y="44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399" name="Google Shape;238;p39"/>
            <p:cNvGrpSpPr/>
            <p:nvPr/>
          </p:nvGrpSpPr>
          <p:grpSpPr>
            <a:xfrm>
              <a:off x="458205" y="-2"/>
              <a:ext cx="316805" cy="1036529"/>
              <a:chOff x="-1" y="0"/>
              <a:chExt cx="316803" cy="1036527"/>
            </a:xfrm>
          </p:grpSpPr>
          <p:sp>
            <p:nvSpPr>
              <p:cNvPr id="396" name="Google Shape;239;p39"/>
              <p:cNvSpPr/>
              <p:nvPr/>
            </p:nvSpPr>
            <p:spPr>
              <a:xfrm rot="10800000">
                <a:off x="-2" y="12"/>
                <a:ext cx="316805" cy="6885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69"/>
                    </a:cubicBezTo>
                    <a:lnTo>
                      <a:pt x="21600" y="21600"/>
                    </a:lnTo>
                    <a:lnTo>
                      <a:pt x="0" y="21600"/>
                    </a:lnTo>
                    <a:lnTo>
                      <a:pt x="0" y="4969"/>
                    </a:lnTo>
                    <a:cubicBezTo>
                      <a:pt x="0" y="2225"/>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97" name="Google Shape;240;p39"/>
              <p:cNvSpPr/>
              <p:nvPr/>
            </p:nvSpPr>
            <p:spPr>
              <a:xfrm rot="10800000">
                <a:off x="-2" y="23"/>
                <a:ext cx="316805" cy="10365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478"/>
                      <a:pt x="21600" y="3301"/>
                    </a:cubicBezTo>
                    <a:lnTo>
                      <a:pt x="21600" y="21600"/>
                    </a:lnTo>
                    <a:lnTo>
                      <a:pt x="0" y="21600"/>
                    </a:lnTo>
                    <a:lnTo>
                      <a:pt x="0" y="3301"/>
                    </a:lnTo>
                    <a:cubicBezTo>
                      <a:pt x="0" y="1478"/>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398" name="Google Shape;241;p39"/>
              <p:cNvSpPr/>
              <p:nvPr/>
            </p:nvSpPr>
            <p:spPr>
              <a:xfrm rot="10800000">
                <a:off x="-2" y="-1"/>
                <a:ext cx="316805" cy="340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8"/>
                    </a:cubicBezTo>
                    <a:lnTo>
                      <a:pt x="21600" y="21600"/>
                    </a:lnTo>
                    <a:lnTo>
                      <a:pt x="0" y="21600"/>
                    </a:lnTo>
                    <a:lnTo>
                      <a:pt x="0" y="10048"/>
                    </a:lnTo>
                    <a:cubicBezTo>
                      <a:pt x="0" y="44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404" name="Google Shape;242;p39"/>
            <p:cNvGrpSpPr/>
            <p:nvPr/>
          </p:nvGrpSpPr>
          <p:grpSpPr>
            <a:xfrm>
              <a:off x="-3" y="-1"/>
              <a:ext cx="316805" cy="1384541"/>
              <a:chOff x="-1" y="0"/>
              <a:chExt cx="316803" cy="1384540"/>
            </a:xfrm>
          </p:grpSpPr>
          <p:sp>
            <p:nvSpPr>
              <p:cNvPr id="400" name="Google Shape;243;p39"/>
              <p:cNvSpPr/>
              <p:nvPr/>
            </p:nvSpPr>
            <p:spPr>
              <a:xfrm rot="10800000">
                <a:off x="-2" y="12"/>
                <a:ext cx="316805" cy="6885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69"/>
                    </a:cubicBezTo>
                    <a:lnTo>
                      <a:pt x="21600" y="21600"/>
                    </a:lnTo>
                    <a:lnTo>
                      <a:pt x="0" y="21600"/>
                    </a:lnTo>
                    <a:lnTo>
                      <a:pt x="0" y="4969"/>
                    </a:lnTo>
                    <a:cubicBezTo>
                      <a:pt x="0" y="2225"/>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01" name="Google Shape;244;p39"/>
              <p:cNvSpPr/>
              <p:nvPr/>
            </p:nvSpPr>
            <p:spPr>
              <a:xfrm rot="10800000">
                <a:off x="-2" y="34"/>
                <a:ext cx="316805" cy="1384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106"/>
                      <a:pt x="21600" y="2471"/>
                    </a:cubicBezTo>
                    <a:lnTo>
                      <a:pt x="21600" y="21600"/>
                    </a:lnTo>
                    <a:lnTo>
                      <a:pt x="0" y="21600"/>
                    </a:lnTo>
                    <a:lnTo>
                      <a:pt x="0" y="2471"/>
                    </a:lnTo>
                    <a:cubicBezTo>
                      <a:pt x="0" y="1106"/>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02" name="Google Shape;245;p39"/>
              <p:cNvSpPr/>
              <p:nvPr/>
            </p:nvSpPr>
            <p:spPr>
              <a:xfrm rot="10800000">
                <a:off x="-2" y="24"/>
                <a:ext cx="316805" cy="10365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478"/>
                      <a:pt x="21600" y="3301"/>
                    </a:cubicBezTo>
                    <a:lnTo>
                      <a:pt x="21600" y="21600"/>
                    </a:lnTo>
                    <a:lnTo>
                      <a:pt x="0" y="21600"/>
                    </a:lnTo>
                    <a:lnTo>
                      <a:pt x="0" y="3301"/>
                    </a:lnTo>
                    <a:cubicBezTo>
                      <a:pt x="0" y="1478"/>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03" name="Google Shape;246;p39"/>
              <p:cNvSpPr/>
              <p:nvPr/>
            </p:nvSpPr>
            <p:spPr>
              <a:xfrm rot="10800000">
                <a:off x="-2" y="-1"/>
                <a:ext cx="316805" cy="340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8"/>
                    </a:cubicBezTo>
                    <a:lnTo>
                      <a:pt x="21600" y="21600"/>
                    </a:lnTo>
                    <a:lnTo>
                      <a:pt x="0" y="21600"/>
                    </a:lnTo>
                    <a:lnTo>
                      <a:pt x="0" y="10048"/>
                    </a:lnTo>
                    <a:cubicBezTo>
                      <a:pt x="0" y="44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grpSp>
        <p:nvGrpSpPr>
          <p:cNvPr id="424" name="Google Shape;247;p39"/>
          <p:cNvGrpSpPr/>
          <p:nvPr/>
        </p:nvGrpSpPr>
        <p:grpSpPr>
          <a:xfrm>
            <a:off x="6775082" y="2904007"/>
            <a:ext cx="2186152" cy="2239506"/>
            <a:chOff x="-2" y="0"/>
            <a:chExt cx="2186151" cy="2239504"/>
          </a:xfrm>
        </p:grpSpPr>
        <p:grpSp>
          <p:nvGrpSpPr>
            <p:cNvPr id="408" name="Google Shape;248;p39"/>
            <p:cNvGrpSpPr/>
            <p:nvPr/>
          </p:nvGrpSpPr>
          <p:grpSpPr>
            <a:xfrm>
              <a:off x="-3" y="1349699"/>
              <a:ext cx="409505" cy="889805"/>
              <a:chOff x="-1" y="-1"/>
              <a:chExt cx="409503" cy="889803"/>
            </a:xfrm>
          </p:grpSpPr>
          <p:sp>
            <p:nvSpPr>
              <p:cNvPr id="406" name="Google Shape;249;p39"/>
              <p:cNvSpPr/>
              <p:nvPr/>
            </p:nvSpPr>
            <p:spPr>
              <a:xfrm>
                <a:off x="-2" y="-2"/>
                <a:ext cx="409505" cy="889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70"/>
                    </a:cubicBezTo>
                    <a:lnTo>
                      <a:pt x="21600" y="21600"/>
                    </a:lnTo>
                    <a:lnTo>
                      <a:pt x="0" y="21600"/>
                    </a:lnTo>
                    <a:lnTo>
                      <a:pt x="0" y="4970"/>
                    </a:lnTo>
                    <a:cubicBezTo>
                      <a:pt x="0" y="2225"/>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07" name="Google Shape;250;p39"/>
              <p:cNvSpPr/>
              <p:nvPr/>
            </p:nvSpPr>
            <p:spPr>
              <a:xfrm>
                <a:off x="-2" y="449700"/>
                <a:ext cx="409505" cy="4401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9"/>
                    </a:cubicBezTo>
                    <a:lnTo>
                      <a:pt x="21600" y="21600"/>
                    </a:lnTo>
                    <a:lnTo>
                      <a:pt x="0" y="21600"/>
                    </a:lnTo>
                    <a:lnTo>
                      <a:pt x="0" y="10049"/>
                    </a:lnTo>
                    <a:cubicBezTo>
                      <a:pt x="0" y="44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412" name="Google Shape;251;p39"/>
            <p:cNvGrpSpPr/>
            <p:nvPr/>
          </p:nvGrpSpPr>
          <p:grpSpPr>
            <a:xfrm>
              <a:off x="592213" y="899998"/>
              <a:ext cx="409504" cy="1339506"/>
              <a:chOff x="-1" y="0"/>
              <a:chExt cx="409503" cy="1339504"/>
            </a:xfrm>
          </p:grpSpPr>
          <p:sp>
            <p:nvSpPr>
              <p:cNvPr id="409" name="Google Shape;252;p39"/>
              <p:cNvSpPr/>
              <p:nvPr/>
            </p:nvSpPr>
            <p:spPr>
              <a:xfrm>
                <a:off x="-2" y="449699"/>
                <a:ext cx="409505" cy="889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70"/>
                    </a:cubicBezTo>
                    <a:lnTo>
                      <a:pt x="21600" y="21600"/>
                    </a:lnTo>
                    <a:lnTo>
                      <a:pt x="0" y="21600"/>
                    </a:lnTo>
                    <a:lnTo>
                      <a:pt x="0" y="4970"/>
                    </a:lnTo>
                    <a:cubicBezTo>
                      <a:pt x="0" y="2225"/>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10" name="Google Shape;253;p39"/>
              <p:cNvSpPr/>
              <p:nvPr/>
            </p:nvSpPr>
            <p:spPr>
              <a:xfrm>
                <a:off x="-2" y="-2"/>
                <a:ext cx="409505" cy="1339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478"/>
                      <a:pt x="21600" y="3302"/>
                    </a:cubicBezTo>
                    <a:lnTo>
                      <a:pt x="21600" y="21600"/>
                    </a:lnTo>
                    <a:lnTo>
                      <a:pt x="0" y="21600"/>
                    </a:lnTo>
                    <a:lnTo>
                      <a:pt x="0" y="3302"/>
                    </a:lnTo>
                    <a:cubicBezTo>
                      <a:pt x="0" y="1478"/>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11" name="Google Shape;254;p39"/>
              <p:cNvSpPr/>
              <p:nvPr/>
            </p:nvSpPr>
            <p:spPr>
              <a:xfrm>
                <a:off x="-2" y="899400"/>
                <a:ext cx="409505" cy="4401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9"/>
                    </a:cubicBezTo>
                    <a:lnTo>
                      <a:pt x="21600" y="21600"/>
                    </a:lnTo>
                    <a:lnTo>
                      <a:pt x="0" y="21600"/>
                    </a:lnTo>
                    <a:lnTo>
                      <a:pt x="0" y="10049"/>
                    </a:lnTo>
                    <a:cubicBezTo>
                      <a:pt x="0" y="44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417" name="Google Shape;255;p39"/>
            <p:cNvGrpSpPr/>
            <p:nvPr/>
          </p:nvGrpSpPr>
          <p:grpSpPr>
            <a:xfrm>
              <a:off x="1184430" y="449998"/>
              <a:ext cx="409504" cy="1789506"/>
              <a:chOff x="-1" y="-1"/>
              <a:chExt cx="409503" cy="1789504"/>
            </a:xfrm>
          </p:grpSpPr>
          <p:sp>
            <p:nvSpPr>
              <p:cNvPr id="413" name="Google Shape;256;p39"/>
              <p:cNvSpPr/>
              <p:nvPr/>
            </p:nvSpPr>
            <p:spPr>
              <a:xfrm>
                <a:off x="-2" y="899700"/>
                <a:ext cx="409505" cy="889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70"/>
                    </a:cubicBezTo>
                    <a:lnTo>
                      <a:pt x="21600" y="21600"/>
                    </a:lnTo>
                    <a:lnTo>
                      <a:pt x="0" y="21600"/>
                    </a:lnTo>
                    <a:lnTo>
                      <a:pt x="0" y="4970"/>
                    </a:lnTo>
                    <a:cubicBezTo>
                      <a:pt x="0" y="2225"/>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14" name="Google Shape;257;p39"/>
              <p:cNvSpPr/>
              <p:nvPr/>
            </p:nvSpPr>
            <p:spPr>
              <a:xfrm>
                <a:off x="-2" y="-2"/>
                <a:ext cx="409505" cy="17895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106"/>
                      <a:pt x="21600" y="2471"/>
                    </a:cubicBezTo>
                    <a:lnTo>
                      <a:pt x="21600" y="21600"/>
                    </a:lnTo>
                    <a:lnTo>
                      <a:pt x="0" y="21600"/>
                    </a:lnTo>
                    <a:lnTo>
                      <a:pt x="0" y="2471"/>
                    </a:lnTo>
                    <a:cubicBezTo>
                      <a:pt x="0" y="1106"/>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15" name="Google Shape;258;p39"/>
              <p:cNvSpPr/>
              <p:nvPr/>
            </p:nvSpPr>
            <p:spPr>
              <a:xfrm>
                <a:off x="-2" y="450000"/>
                <a:ext cx="409505" cy="13395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478"/>
                      <a:pt x="21600" y="3302"/>
                    </a:cubicBezTo>
                    <a:lnTo>
                      <a:pt x="21600" y="21600"/>
                    </a:lnTo>
                    <a:lnTo>
                      <a:pt x="0" y="21600"/>
                    </a:lnTo>
                    <a:lnTo>
                      <a:pt x="0" y="3302"/>
                    </a:lnTo>
                    <a:cubicBezTo>
                      <a:pt x="0" y="1478"/>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16" name="Google Shape;259;p39"/>
              <p:cNvSpPr/>
              <p:nvPr/>
            </p:nvSpPr>
            <p:spPr>
              <a:xfrm>
                <a:off x="-2" y="1349401"/>
                <a:ext cx="409505" cy="4401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9"/>
                    </a:cubicBezTo>
                    <a:lnTo>
                      <a:pt x="21600" y="21600"/>
                    </a:lnTo>
                    <a:lnTo>
                      <a:pt x="0" y="21600"/>
                    </a:lnTo>
                    <a:lnTo>
                      <a:pt x="0" y="10049"/>
                    </a:lnTo>
                    <a:cubicBezTo>
                      <a:pt x="0" y="44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423" name="Google Shape;260;p39"/>
            <p:cNvGrpSpPr/>
            <p:nvPr/>
          </p:nvGrpSpPr>
          <p:grpSpPr>
            <a:xfrm>
              <a:off x="1776645" y="-1"/>
              <a:ext cx="409504" cy="2239506"/>
              <a:chOff x="-1" y="0"/>
              <a:chExt cx="409503" cy="2239504"/>
            </a:xfrm>
          </p:grpSpPr>
          <p:sp>
            <p:nvSpPr>
              <p:cNvPr id="418" name="Google Shape;261;p39"/>
              <p:cNvSpPr/>
              <p:nvPr/>
            </p:nvSpPr>
            <p:spPr>
              <a:xfrm>
                <a:off x="-2" y="1349701"/>
                <a:ext cx="409505" cy="889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25"/>
                      <a:pt x="21600" y="4970"/>
                    </a:cubicBezTo>
                    <a:lnTo>
                      <a:pt x="21600" y="21600"/>
                    </a:lnTo>
                    <a:lnTo>
                      <a:pt x="0" y="21600"/>
                    </a:lnTo>
                    <a:lnTo>
                      <a:pt x="0" y="4970"/>
                    </a:lnTo>
                    <a:cubicBezTo>
                      <a:pt x="0" y="2225"/>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19" name="Google Shape;262;p39"/>
              <p:cNvSpPr/>
              <p:nvPr/>
            </p:nvSpPr>
            <p:spPr>
              <a:xfrm>
                <a:off x="-2" y="449999"/>
                <a:ext cx="409505" cy="1789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106"/>
                      <a:pt x="21600" y="2471"/>
                    </a:cubicBezTo>
                    <a:lnTo>
                      <a:pt x="21600" y="21600"/>
                    </a:lnTo>
                    <a:lnTo>
                      <a:pt x="0" y="21600"/>
                    </a:lnTo>
                    <a:lnTo>
                      <a:pt x="0" y="2471"/>
                    </a:lnTo>
                    <a:cubicBezTo>
                      <a:pt x="0" y="1106"/>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20" name="Google Shape;263;p39"/>
              <p:cNvSpPr/>
              <p:nvPr/>
            </p:nvSpPr>
            <p:spPr>
              <a:xfrm>
                <a:off x="-2" y="900001"/>
                <a:ext cx="409505" cy="13395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478"/>
                      <a:pt x="21600" y="3302"/>
                    </a:cubicBezTo>
                    <a:lnTo>
                      <a:pt x="21600" y="21600"/>
                    </a:lnTo>
                    <a:lnTo>
                      <a:pt x="0" y="21600"/>
                    </a:lnTo>
                    <a:lnTo>
                      <a:pt x="0" y="3302"/>
                    </a:lnTo>
                    <a:cubicBezTo>
                      <a:pt x="0" y="1478"/>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21" name="Google Shape;264;p39"/>
              <p:cNvSpPr/>
              <p:nvPr/>
            </p:nvSpPr>
            <p:spPr>
              <a:xfrm>
                <a:off x="-2" y="-1"/>
                <a:ext cx="409505" cy="22395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884"/>
                      <a:pt x="21600" y="1975"/>
                    </a:cubicBezTo>
                    <a:lnTo>
                      <a:pt x="21600" y="21600"/>
                    </a:lnTo>
                    <a:lnTo>
                      <a:pt x="0" y="21600"/>
                    </a:lnTo>
                    <a:lnTo>
                      <a:pt x="0" y="1975"/>
                    </a:lnTo>
                    <a:cubicBezTo>
                      <a:pt x="0" y="884"/>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22" name="Google Shape;265;p39"/>
              <p:cNvSpPr/>
              <p:nvPr/>
            </p:nvSpPr>
            <p:spPr>
              <a:xfrm>
                <a:off x="-2" y="1799402"/>
                <a:ext cx="409505" cy="4401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499"/>
                      <a:pt x="21600" y="10049"/>
                    </a:cubicBezTo>
                    <a:lnTo>
                      <a:pt x="21600" y="21600"/>
                    </a:lnTo>
                    <a:lnTo>
                      <a:pt x="0" y="21600"/>
                    </a:lnTo>
                    <a:lnTo>
                      <a:pt x="0" y="10049"/>
                    </a:lnTo>
                    <a:cubicBezTo>
                      <a:pt x="0" y="44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sp>
        <p:nvSpPr>
          <p:cNvPr id="425" name="Title Text"/>
          <p:cNvSpPr txBox="1"/>
          <p:nvPr>
            <p:ph type="title"/>
          </p:nvPr>
        </p:nvSpPr>
        <p:spPr>
          <a:xfrm>
            <a:off x="823999" y="1613825"/>
            <a:ext cx="5857801" cy="1872902"/>
          </a:xfrm>
          <a:prstGeom prst="rect">
            <a:avLst/>
          </a:prstGeom>
        </p:spPr>
        <p:txBody>
          <a:bodyPr anchor="ctr"/>
          <a:lstStyle>
            <a:lvl1pPr>
              <a:defRPr b="1" sz="3600">
                <a:solidFill>
                  <a:srgbClr val="FFFFFF"/>
                </a:solidFill>
                <a:latin typeface="Maven Pro"/>
                <a:ea typeface="Maven Pro"/>
                <a:cs typeface="Maven Pro"/>
                <a:sym typeface="Maven Pro"/>
              </a:defRPr>
            </a:lvl1pPr>
          </a:lstStyle>
          <a:p>
            <a:pPr/>
            <a:r>
              <a:t>Title Text</a:t>
            </a:r>
          </a:p>
        </p:txBody>
      </p:sp>
      <p:sp>
        <p:nvSpPr>
          <p:cNvPr id="426" name="Slide Number"/>
          <p:cNvSpPr txBox="1"/>
          <p:nvPr>
            <p:ph type="sldNum" sz="quarter" idx="2"/>
          </p:nvPr>
        </p:nvSpPr>
        <p:spPr>
          <a:xfrm>
            <a:off x="8677062" y="4772501"/>
            <a:ext cx="322685" cy="322549"/>
          </a:xfrm>
          <a:prstGeom prst="rect">
            <a:avLst/>
          </a:prstGeom>
        </p:spPr>
        <p:txBody>
          <a:bodyPr/>
          <a:lstStyle>
            <a:lvl1pPr>
              <a:defRPr sz="900">
                <a:solidFill>
                  <a:srgbClr val="FFFFFF"/>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grpSp>
        <p:nvGrpSpPr>
          <p:cNvPr id="435" name="Google Shape;269;p40"/>
          <p:cNvGrpSpPr/>
          <p:nvPr/>
        </p:nvGrpSpPr>
        <p:grpSpPr>
          <a:xfrm>
            <a:off x="627004" y="799019"/>
            <a:ext cx="499660" cy="499669"/>
            <a:chOff x="0" y="0"/>
            <a:chExt cx="499658" cy="499667"/>
          </a:xfrm>
        </p:grpSpPr>
        <p:sp>
          <p:nvSpPr>
            <p:cNvPr id="433" name="Google Shape;270;p40"/>
            <p:cNvSpPr/>
            <p:nvPr/>
          </p:nvSpPr>
          <p:spPr>
            <a:xfrm rot="16200000">
              <a:off x="202215" y="-1"/>
              <a:ext cx="297029" cy="297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34" name="Google Shape;271;p40"/>
            <p:cNvSpPr/>
            <p:nvPr/>
          </p:nvSpPr>
          <p:spPr>
            <a:xfrm rot="16200000">
              <a:off x="0" y="9"/>
              <a:ext cx="499658" cy="49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436" name="Title Text"/>
          <p:cNvSpPr txBox="1"/>
          <p:nvPr>
            <p:ph type="title"/>
          </p:nvPr>
        </p:nvSpPr>
        <p:spPr>
          <a:xfrm>
            <a:off x="1303799" y="598573"/>
            <a:ext cx="7030502" cy="999302"/>
          </a:xfrm>
          <a:prstGeom prst="rect">
            <a:avLst/>
          </a:prstGeom>
        </p:spPr>
        <p:txBody>
          <a:bodyPr/>
          <a:lstStyle>
            <a:lvl1pPr>
              <a:defRPr b="1">
                <a:solidFill>
                  <a:srgbClr val="424242"/>
                </a:solidFill>
                <a:latin typeface="Maven Pro"/>
                <a:ea typeface="Maven Pro"/>
                <a:cs typeface="Maven Pro"/>
                <a:sym typeface="Maven Pro"/>
              </a:defRPr>
            </a:lvl1pPr>
          </a:lstStyle>
          <a:p>
            <a:pPr/>
            <a:r>
              <a:t>Title Text</a:t>
            </a:r>
          </a:p>
        </p:txBody>
      </p:sp>
      <p:sp>
        <p:nvSpPr>
          <p:cNvPr id="437" name="Body Level One…"/>
          <p:cNvSpPr txBox="1"/>
          <p:nvPr>
            <p:ph type="body" sz="half" idx="1"/>
          </p:nvPr>
        </p:nvSpPr>
        <p:spPr>
          <a:xfrm>
            <a:off x="1303799" y="1990050"/>
            <a:ext cx="7030502" cy="2541602"/>
          </a:xfrm>
          <a:prstGeom prst="rect">
            <a:avLst/>
          </a:prstGeom>
        </p:spPr>
        <p:txBody>
          <a:bodyPr/>
          <a:lstStyle>
            <a:lvl1pPr indent="-311150">
              <a:buClr>
                <a:srgbClr val="424242"/>
              </a:buClr>
              <a:buSzPts val="1300"/>
              <a:buFont typeface="Helvetica"/>
              <a:defRPr sz="1300">
                <a:solidFill>
                  <a:srgbClr val="424242"/>
                </a:solidFill>
                <a:latin typeface="Nunito"/>
                <a:ea typeface="Nunito"/>
                <a:cs typeface="Nunito"/>
                <a:sym typeface="Nunito"/>
              </a:defRPr>
            </a:lvl1pPr>
            <a:lvl2pPr marL="968662" indent="-352712">
              <a:buClr>
                <a:srgbClr val="424242"/>
              </a:buClr>
              <a:buSzPts val="1300"/>
              <a:buFont typeface="Helvetica"/>
              <a:defRPr sz="1300">
                <a:solidFill>
                  <a:srgbClr val="424242"/>
                </a:solidFill>
                <a:latin typeface="Nunito"/>
                <a:ea typeface="Nunito"/>
                <a:cs typeface="Nunito"/>
                <a:sym typeface="Nunito"/>
              </a:defRPr>
            </a:lvl2pPr>
            <a:lvl3pPr marL="1425862" indent="-352712">
              <a:buClr>
                <a:srgbClr val="424242"/>
              </a:buClr>
              <a:buSzPts val="1300"/>
              <a:buFont typeface="Helvetica"/>
              <a:defRPr sz="1300">
                <a:solidFill>
                  <a:srgbClr val="424242"/>
                </a:solidFill>
                <a:latin typeface="Nunito"/>
                <a:ea typeface="Nunito"/>
                <a:cs typeface="Nunito"/>
                <a:sym typeface="Nunito"/>
              </a:defRPr>
            </a:lvl3pPr>
            <a:lvl4pPr marL="1883062" indent="-352712">
              <a:buClr>
                <a:srgbClr val="424242"/>
              </a:buClr>
              <a:buSzPts val="1300"/>
              <a:buFont typeface="Helvetica"/>
              <a:defRPr sz="1300">
                <a:solidFill>
                  <a:srgbClr val="424242"/>
                </a:solidFill>
                <a:latin typeface="Nunito"/>
                <a:ea typeface="Nunito"/>
                <a:cs typeface="Nunito"/>
                <a:sym typeface="Nunito"/>
              </a:defRPr>
            </a:lvl4pPr>
            <a:lvl5pPr marL="2340262" indent="-352712">
              <a:buClr>
                <a:srgbClr val="424242"/>
              </a:buClr>
              <a:buSzPts val="1300"/>
              <a:buFont typeface="Helvetica"/>
              <a:defRPr sz="1300">
                <a:solidFill>
                  <a:srgbClr val="424242"/>
                </a:solidFill>
                <a:latin typeface="Nunito"/>
                <a:ea typeface="Nunito"/>
                <a:cs typeface="Nunito"/>
                <a:sym typeface="Nunito"/>
              </a:defRPr>
            </a:lvl5pPr>
          </a:lstStyle>
          <a:p>
            <a:pPr/>
            <a:r>
              <a:t>Body Level One</a:t>
            </a:r>
          </a:p>
          <a:p>
            <a:pPr lvl="1"/>
            <a:r>
              <a:t>Body Level Two</a:t>
            </a:r>
          </a:p>
          <a:p>
            <a:pPr lvl="2"/>
            <a:r>
              <a:t>Body Level Three</a:t>
            </a:r>
          </a:p>
          <a:p>
            <a:pPr lvl="3"/>
            <a:r>
              <a:t>Body Level Four</a:t>
            </a:r>
          </a:p>
          <a:p>
            <a:pPr lvl="4"/>
            <a:r>
              <a:t>Body Level Five</a:t>
            </a:r>
          </a:p>
        </p:txBody>
      </p:sp>
      <p:sp>
        <p:nvSpPr>
          <p:cNvPr id="438" name="Slide Number"/>
          <p:cNvSpPr txBox="1"/>
          <p:nvPr>
            <p:ph type="sldNum" sz="quarter" idx="2"/>
          </p:nvPr>
        </p:nvSpPr>
        <p:spPr>
          <a:xfrm>
            <a:off x="8677062" y="4772501"/>
            <a:ext cx="322685" cy="322549"/>
          </a:xfrm>
          <a:prstGeom prst="rect">
            <a:avLst/>
          </a:prstGeom>
        </p:spPr>
        <p:txBody>
          <a:bodyPr/>
          <a:lstStyle>
            <a:lvl1pPr>
              <a:defRPr sz="900">
                <a:solidFill>
                  <a:srgbClr val="424242"/>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grpSp>
        <p:nvGrpSpPr>
          <p:cNvPr id="447" name="Google Shape;276;p41"/>
          <p:cNvGrpSpPr/>
          <p:nvPr/>
        </p:nvGrpSpPr>
        <p:grpSpPr>
          <a:xfrm>
            <a:off x="627004" y="799019"/>
            <a:ext cx="499660" cy="499669"/>
            <a:chOff x="0" y="0"/>
            <a:chExt cx="499658" cy="499667"/>
          </a:xfrm>
        </p:grpSpPr>
        <p:sp>
          <p:nvSpPr>
            <p:cNvPr id="445" name="Google Shape;277;p41"/>
            <p:cNvSpPr/>
            <p:nvPr/>
          </p:nvSpPr>
          <p:spPr>
            <a:xfrm rot="16200000">
              <a:off x="202215" y="-1"/>
              <a:ext cx="297029" cy="297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46" name="Google Shape;278;p41"/>
            <p:cNvSpPr/>
            <p:nvPr/>
          </p:nvSpPr>
          <p:spPr>
            <a:xfrm rot="16200000">
              <a:off x="0" y="9"/>
              <a:ext cx="499658" cy="49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448" name="Title Text"/>
          <p:cNvSpPr txBox="1"/>
          <p:nvPr>
            <p:ph type="title"/>
          </p:nvPr>
        </p:nvSpPr>
        <p:spPr>
          <a:xfrm>
            <a:off x="1303799" y="598573"/>
            <a:ext cx="7030502" cy="999302"/>
          </a:xfrm>
          <a:prstGeom prst="rect">
            <a:avLst/>
          </a:prstGeom>
        </p:spPr>
        <p:txBody>
          <a:bodyPr/>
          <a:lstStyle>
            <a:lvl1pPr>
              <a:defRPr b="1">
                <a:solidFill>
                  <a:srgbClr val="424242"/>
                </a:solidFill>
                <a:latin typeface="Maven Pro"/>
                <a:ea typeface="Maven Pro"/>
                <a:cs typeface="Maven Pro"/>
                <a:sym typeface="Maven Pro"/>
              </a:defRPr>
            </a:lvl1pPr>
          </a:lstStyle>
          <a:p>
            <a:pPr/>
            <a:r>
              <a:t>Title Text</a:t>
            </a:r>
          </a:p>
        </p:txBody>
      </p:sp>
      <p:sp>
        <p:nvSpPr>
          <p:cNvPr id="449" name="Body Level One…"/>
          <p:cNvSpPr txBox="1"/>
          <p:nvPr>
            <p:ph type="body" sz="quarter" idx="1"/>
          </p:nvPr>
        </p:nvSpPr>
        <p:spPr>
          <a:xfrm>
            <a:off x="1303799" y="1990050"/>
            <a:ext cx="3430502" cy="2541602"/>
          </a:xfrm>
          <a:prstGeom prst="rect">
            <a:avLst/>
          </a:prstGeom>
        </p:spPr>
        <p:txBody>
          <a:bodyPr/>
          <a:lstStyle>
            <a:lvl1pPr indent="-311150">
              <a:buClr>
                <a:srgbClr val="424242"/>
              </a:buClr>
              <a:buSzPts val="1300"/>
              <a:buFont typeface="Helvetica"/>
              <a:defRPr sz="1300">
                <a:solidFill>
                  <a:srgbClr val="424242"/>
                </a:solidFill>
                <a:latin typeface="Nunito"/>
                <a:ea typeface="Nunito"/>
                <a:cs typeface="Nunito"/>
                <a:sym typeface="Nunito"/>
              </a:defRPr>
            </a:lvl1pPr>
            <a:lvl2pPr marL="968662" indent="-352712">
              <a:buClr>
                <a:srgbClr val="424242"/>
              </a:buClr>
              <a:buSzPts val="1300"/>
              <a:buFont typeface="Helvetica"/>
              <a:defRPr sz="1300">
                <a:solidFill>
                  <a:srgbClr val="424242"/>
                </a:solidFill>
                <a:latin typeface="Nunito"/>
                <a:ea typeface="Nunito"/>
                <a:cs typeface="Nunito"/>
                <a:sym typeface="Nunito"/>
              </a:defRPr>
            </a:lvl2pPr>
            <a:lvl3pPr marL="1425862" indent="-352712">
              <a:buClr>
                <a:srgbClr val="424242"/>
              </a:buClr>
              <a:buSzPts val="1300"/>
              <a:buFont typeface="Helvetica"/>
              <a:defRPr sz="1300">
                <a:solidFill>
                  <a:srgbClr val="424242"/>
                </a:solidFill>
                <a:latin typeface="Nunito"/>
                <a:ea typeface="Nunito"/>
                <a:cs typeface="Nunito"/>
                <a:sym typeface="Nunito"/>
              </a:defRPr>
            </a:lvl3pPr>
            <a:lvl4pPr marL="1883062" indent="-352712">
              <a:buClr>
                <a:srgbClr val="424242"/>
              </a:buClr>
              <a:buSzPts val="1300"/>
              <a:buFont typeface="Helvetica"/>
              <a:defRPr sz="1300">
                <a:solidFill>
                  <a:srgbClr val="424242"/>
                </a:solidFill>
                <a:latin typeface="Nunito"/>
                <a:ea typeface="Nunito"/>
                <a:cs typeface="Nunito"/>
                <a:sym typeface="Nunito"/>
              </a:defRPr>
            </a:lvl4pPr>
            <a:lvl5pPr marL="2340262" indent="-352712">
              <a:buClr>
                <a:srgbClr val="424242"/>
              </a:buClr>
              <a:buSzPts val="1300"/>
              <a:buFont typeface="Helvetica"/>
              <a:defRPr sz="1300">
                <a:solidFill>
                  <a:srgbClr val="424242"/>
                </a:solidFill>
                <a:latin typeface="Nunito"/>
                <a:ea typeface="Nunito"/>
                <a:cs typeface="Nunito"/>
                <a:sym typeface="Nunito"/>
              </a:defRPr>
            </a:lvl5pPr>
          </a:lstStyle>
          <a:p>
            <a:pPr/>
            <a:r>
              <a:t>Body Level One</a:t>
            </a:r>
          </a:p>
          <a:p>
            <a:pPr lvl="1"/>
            <a:r>
              <a:t>Body Level Two</a:t>
            </a:r>
          </a:p>
          <a:p>
            <a:pPr lvl="2"/>
            <a:r>
              <a:t>Body Level Three</a:t>
            </a:r>
          </a:p>
          <a:p>
            <a:pPr lvl="3"/>
            <a:r>
              <a:t>Body Level Four</a:t>
            </a:r>
          </a:p>
          <a:p>
            <a:pPr lvl="4"/>
            <a:r>
              <a:t>Body Level Five</a:t>
            </a:r>
          </a:p>
        </p:txBody>
      </p:sp>
      <p:sp>
        <p:nvSpPr>
          <p:cNvPr id="450" name="Google Shape;281;p41"/>
          <p:cNvSpPr txBox="1"/>
          <p:nvPr>
            <p:ph type="body" sz="quarter" idx="13"/>
          </p:nvPr>
        </p:nvSpPr>
        <p:spPr>
          <a:xfrm>
            <a:off x="4903649" y="1990049"/>
            <a:ext cx="3430502" cy="2541603"/>
          </a:xfrm>
          <a:prstGeom prst="rect">
            <a:avLst/>
          </a:prstGeom>
        </p:spPr>
        <p:txBody>
          <a:bodyPr/>
          <a:lstStyle/>
          <a:p>
            <a:pPr/>
          </a:p>
        </p:txBody>
      </p:sp>
      <p:sp>
        <p:nvSpPr>
          <p:cNvPr id="451" name="Slide Number"/>
          <p:cNvSpPr txBox="1"/>
          <p:nvPr>
            <p:ph type="sldNum" sz="quarter" idx="2"/>
          </p:nvPr>
        </p:nvSpPr>
        <p:spPr>
          <a:xfrm>
            <a:off x="8677062" y="4772501"/>
            <a:ext cx="322685" cy="322549"/>
          </a:xfrm>
          <a:prstGeom prst="rect">
            <a:avLst/>
          </a:prstGeom>
        </p:spPr>
        <p:txBody>
          <a:bodyPr/>
          <a:lstStyle>
            <a:lvl1pPr>
              <a:defRPr sz="900">
                <a:solidFill>
                  <a:srgbClr val="424242"/>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grpSp>
        <p:nvGrpSpPr>
          <p:cNvPr id="460" name="Google Shape;284;p42"/>
          <p:cNvGrpSpPr/>
          <p:nvPr/>
        </p:nvGrpSpPr>
        <p:grpSpPr>
          <a:xfrm>
            <a:off x="627004" y="799019"/>
            <a:ext cx="499660" cy="499669"/>
            <a:chOff x="0" y="0"/>
            <a:chExt cx="499658" cy="499667"/>
          </a:xfrm>
        </p:grpSpPr>
        <p:sp>
          <p:nvSpPr>
            <p:cNvPr id="458" name="Google Shape;285;p42"/>
            <p:cNvSpPr/>
            <p:nvPr/>
          </p:nvSpPr>
          <p:spPr>
            <a:xfrm rot="16200000">
              <a:off x="202215" y="-1"/>
              <a:ext cx="297029" cy="297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59" name="Google Shape;286;p42"/>
            <p:cNvSpPr/>
            <p:nvPr/>
          </p:nvSpPr>
          <p:spPr>
            <a:xfrm rot="16200000">
              <a:off x="0" y="9"/>
              <a:ext cx="499658" cy="49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461" name="Title Text"/>
          <p:cNvSpPr txBox="1"/>
          <p:nvPr>
            <p:ph type="title"/>
          </p:nvPr>
        </p:nvSpPr>
        <p:spPr>
          <a:xfrm>
            <a:off x="1303799" y="598573"/>
            <a:ext cx="7030502" cy="999302"/>
          </a:xfrm>
          <a:prstGeom prst="rect">
            <a:avLst/>
          </a:prstGeom>
        </p:spPr>
        <p:txBody>
          <a:bodyPr/>
          <a:lstStyle>
            <a:lvl1pPr>
              <a:defRPr b="1">
                <a:solidFill>
                  <a:srgbClr val="424242"/>
                </a:solidFill>
                <a:latin typeface="Maven Pro"/>
                <a:ea typeface="Maven Pro"/>
                <a:cs typeface="Maven Pro"/>
                <a:sym typeface="Maven Pro"/>
              </a:defRPr>
            </a:lvl1pPr>
          </a:lstStyle>
          <a:p>
            <a:pPr/>
            <a:r>
              <a:t>Title Text</a:t>
            </a:r>
          </a:p>
        </p:txBody>
      </p:sp>
      <p:sp>
        <p:nvSpPr>
          <p:cNvPr id="462" name="Slide Number"/>
          <p:cNvSpPr txBox="1"/>
          <p:nvPr>
            <p:ph type="sldNum" sz="quarter" idx="2"/>
          </p:nvPr>
        </p:nvSpPr>
        <p:spPr>
          <a:xfrm>
            <a:off x="8677062" y="4772501"/>
            <a:ext cx="322685" cy="322549"/>
          </a:xfrm>
          <a:prstGeom prst="rect">
            <a:avLst/>
          </a:prstGeom>
        </p:spPr>
        <p:txBody>
          <a:bodyPr/>
          <a:lstStyle>
            <a:lvl1pPr>
              <a:defRPr sz="900">
                <a:solidFill>
                  <a:srgbClr val="424242"/>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grpSp>
        <p:nvGrpSpPr>
          <p:cNvPr id="471" name="Google Shape;290;p43"/>
          <p:cNvGrpSpPr/>
          <p:nvPr/>
        </p:nvGrpSpPr>
        <p:grpSpPr>
          <a:xfrm>
            <a:off x="627004" y="799019"/>
            <a:ext cx="499660" cy="499669"/>
            <a:chOff x="0" y="0"/>
            <a:chExt cx="499658" cy="499667"/>
          </a:xfrm>
        </p:grpSpPr>
        <p:sp>
          <p:nvSpPr>
            <p:cNvPr id="469" name="Google Shape;291;p43"/>
            <p:cNvSpPr/>
            <p:nvPr/>
          </p:nvSpPr>
          <p:spPr>
            <a:xfrm rot="16200000">
              <a:off x="202215" y="-1"/>
              <a:ext cx="297029" cy="297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70" name="Google Shape;292;p43"/>
            <p:cNvSpPr/>
            <p:nvPr/>
          </p:nvSpPr>
          <p:spPr>
            <a:xfrm rot="16200000">
              <a:off x="0" y="9"/>
              <a:ext cx="499658" cy="49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472" name="Title Text"/>
          <p:cNvSpPr txBox="1"/>
          <p:nvPr>
            <p:ph type="title"/>
          </p:nvPr>
        </p:nvSpPr>
        <p:spPr>
          <a:xfrm>
            <a:off x="1303799" y="598573"/>
            <a:ext cx="3312003" cy="1590003"/>
          </a:xfrm>
          <a:prstGeom prst="rect">
            <a:avLst/>
          </a:prstGeom>
        </p:spPr>
        <p:txBody>
          <a:bodyPr/>
          <a:lstStyle>
            <a:lvl1pPr>
              <a:defRPr b="1">
                <a:solidFill>
                  <a:srgbClr val="424242"/>
                </a:solidFill>
                <a:latin typeface="Maven Pro"/>
                <a:ea typeface="Maven Pro"/>
                <a:cs typeface="Maven Pro"/>
                <a:sym typeface="Maven Pro"/>
              </a:defRPr>
            </a:lvl1pPr>
          </a:lstStyle>
          <a:p>
            <a:pPr/>
            <a:r>
              <a:t>Title Text</a:t>
            </a:r>
          </a:p>
        </p:txBody>
      </p:sp>
      <p:sp>
        <p:nvSpPr>
          <p:cNvPr id="473" name="Body Level One…"/>
          <p:cNvSpPr txBox="1"/>
          <p:nvPr>
            <p:ph type="body" sz="quarter" idx="1"/>
          </p:nvPr>
        </p:nvSpPr>
        <p:spPr>
          <a:xfrm>
            <a:off x="1303799" y="2309673"/>
            <a:ext cx="3312003" cy="2221802"/>
          </a:xfrm>
          <a:prstGeom prst="rect">
            <a:avLst/>
          </a:prstGeom>
        </p:spPr>
        <p:txBody>
          <a:bodyPr/>
          <a:lstStyle>
            <a:lvl1pPr indent="-311150">
              <a:buClr>
                <a:srgbClr val="424242"/>
              </a:buClr>
              <a:buSzPts val="1300"/>
              <a:buFont typeface="Helvetica"/>
              <a:defRPr sz="1300">
                <a:solidFill>
                  <a:srgbClr val="424242"/>
                </a:solidFill>
                <a:latin typeface="Nunito"/>
                <a:ea typeface="Nunito"/>
                <a:cs typeface="Nunito"/>
                <a:sym typeface="Nunito"/>
              </a:defRPr>
            </a:lvl1pPr>
            <a:lvl2pPr marL="968662" indent="-352712">
              <a:buClr>
                <a:srgbClr val="424242"/>
              </a:buClr>
              <a:buSzPts val="1300"/>
              <a:buFont typeface="Helvetica"/>
              <a:defRPr sz="1300">
                <a:solidFill>
                  <a:srgbClr val="424242"/>
                </a:solidFill>
                <a:latin typeface="Nunito"/>
                <a:ea typeface="Nunito"/>
                <a:cs typeface="Nunito"/>
                <a:sym typeface="Nunito"/>
              </a:defRPr>
            </a:lvl2pPr>
            <a:lvl3pPr marL="1425862" indent="-352712">
              <a:buClr>
                <a:srgbClr val="424242"/>
              </a:buClr>
              <a:buSzPts val="1300"/>
              <a:buFont typeface="Helvetica"/>
              <a:defRPr sz="1300">
                <a:solidFill>
                  <a:srgbClr val="424242"/>
                </a:solidFill>
                <a:latin typeface="Nunito"/>
                <a:ea typeface="Nunito"/>
                <a:cs typeface="Nunito"/>
                <a:sym typeface="Nunito"/>
              </a:defRPr>
            </a:lvl3pPr>
            <a:lvl4pPr marL="1883062" indent="-352712">
              <a:buClr>
                <a:srgbClr val="424242"/>
              </a:buClr>
              <a:buSzPts val="1300"/>
              <a:buFont typeface="Helvetica"/>
              <a:defRPr sz="1300">
                <a:solidFill>
                  <a:srgbClr val="424242"/>
                </a:solidFill>
                <a:latin typeface="Nunito"/>
                <a:ea typeface="Nunito"/>
                <a:cs typeface="Nunito"/>
                <a:sym typeface="Nunito"/>
              </a:defRPr>
            </a:lvl4pPr>
            <a:lvl5pPr marL="2340262" indent="-352712">
              <a:buClr>
                <a:srgbClr val="424242"/>
              </a:buClr>
              <a:buSzPts val="1300"/>
              <a:buFont typeface="Helvetica"/>
              <a:defRPr sz="1300">
                <a:solidFill>
                  <a:srgbClr val="424242"/>
                </a:solidFill>
                <a:latin typeface="Nunito"/>
                <a:ea typeface="Nunito"/>
                <a:cs typeface="Nunito"/>
                <a:sym typeface="Nunito"/>
              </a:defRPr>
            </a:lvl5pPr>
          </a:lstStyle>
          <a:p>
            <a:pPr/>
            <a:r>
              <a:t>Body Level One</a:t>
            </a:r>
          </a:p>
          <a:p>
            <a:pPr lvl="1"/>
            <a:r>
              <a:t>Body Level Two</a:t>
            </a:r>
          </a:p>
          <a:p>
            <a:pPr lvl="2"/>
            <a:r>
              <a:t>Body Level Three</a:t>
            </a:r>
          </a:p>
          <a:p>
            <a:pPr lvl="3"/>
            <a:r>
              <a:t>Body Level Four</a:t>
            </a:r>
          </a:p>
          <a:p>
            <a:pPr lvl="4"/>
            <a:r>
              <a:t>Body Level Five</a:t>
            </a:r>
          </a:p>
        </p:txBody>
      </p:sp>
      <p:sp>
        <p:nvSpPr>
          <p:cNvPr id="474" name="Slide Number"/>
          <p:cNvSpPr txBox="1"/>
          <p:nvPr>
            <p:ph type="sldNum" sz="quarter" idx="2"/>
          </p:nvPr>
        </p:nvSpPr>
        <p:spPr>
          <a:xfrm>
            <a:off x="8677062" y="4772501"/>
            <a:ext cx="322685" cy="322549"/>
          </a:xfrm>
          <a:prstGeom prst="rect">
            <a:avLst/>
          </a:prstGeom>
        </p:spPr>
        <p:txBody>
          <a:bodyPr/>
          <a:lstStyle>
            <a:lvl1pPr>
              <a:defRPr sz="900">
                <a:solidFill>
                  <a:srgbClr val="424242"/>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37" name="Title Text"/>
          <p:cNvSpPr txBox="1"/>
          <p:nvPr>
            <p:ph type="title"/>
          </p:nvPr>
        </p:nvSpPr>
        <p:spPr>
          <a:prstGeom prst="rect">
            <a:avLst/>
          </a:prstGeom>
        </p:spPr>
        <p:txBody>
          <a:bodyPr/>
          <a:lstStyle/>
          <a:p>
            <a:pPr/>
            <a:r>
              <a:t>Title Text</a:t>
            </a:r>
          </a:p>
        </p:txBody>
      </p:sp>
      <p:sp>
        <p:nvSpPr>
          <p:cNvPr id="38" name="Body Level One…"/>
          <p:cNvSpPr txBox="1"/>
          <p:nvPr>
            <p:ph type="body" sz="half" idx="1"/>
          </p:nvPr>
        </p:nvSpPr>
        <p:spPr>
          <a:xfrm>
            <a:off x="311698" y="1152475"/>
            <a:ext cx="3999903" cy="3416400"/>
          </a:xfrm>
          <a:prstGeom prst="rect">
            <a:avLst/>
          </a:prstGeom>
        </p:spPr>
        <p:txBody>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pPr/>
            <a:r>
              <a:t>Body Level One</a:t>
            </a:r>
          </a:p>
          <a:p>
            <a:pPr lvl="1"/>
            <a:r>
              <a:t>Body Level Two</a:t>
            </a:r>
          </a:p>
          <a:p>
            <a:pPr lvl="2"/>
            <a:r>
              <a:t>Body Level Three</a:t>
            </a:r>
          </a:p>
          <a:p>
            <a:pPr lvl="3"/>
            <a:r>
              <a:t>Body Level Four</a:t>
            </a:r>
          </a:p>
          <a:p>
            <a:pPr lvl="4"/>
            <a:r>
              <a:t>Body Level Five</a:t>
            </a:r>
          </a:p>
        </p:txBody>
      </p:sp>
      <p:sp>
        <p:nvSpPr>
          <p:cNvPr id="39" name="Google Shape;23;p5"/>
          <p:cNvSpPr txBox="1"/>
          <p:nvPr>
            <p:ph type="body" sz="half" idx="13"/>
          </p:nvPr>
        </p:nvSpPr>
        <p:spPr>
          <a:xfrm>
            <a:off x="4832398" y="1152475"/>
            <a:ext cx="3999903" cy="3416400"/>
          </a:xfrm>
          <a:prstGeom prst="rect">
            <a:avLst/>
          </a:prstGeom>
        </p:spPr>
        <p:txBody>
          <a:bodyPr/>
          <a:lstStyle/>
          <a:p>
            <a:pP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bg>
      <p:bgPr>
        <a:solidFill>
          <a:srgbClr val="C0791B"/>
        </a:solidFill>
      </p:bgPr>
    </p:bg>
    <p:spTree>
      <p:nvGrpSpPr>
        <p:cNvPr id="1" name=""/>
        <p:cNvGrpSpPr/>
        <p:nvPr/>
      </p:nvGrpSpPr>
      <p:grpSpPr>
        <a:xfrm>
          <a:off x="0" y="0"/>
          <a:ext cx="0" cy="0"/>
          <a:chOff x="0" y="0"/>
          <a:chExt cx="0" cy="0"/>
        </a:xfrm>
      </p:grpSpPr>
      <p:grpSp>
        <p:nvGrpSpPr>
          <p:cNvPr id="492" name="Google Shape;297;p44"/>
          <p:cNvGrpSpPr/>
          <p:nvPr/>
        </p:nvGrpSpPr>
        <p:grpSpPr>
          <a:xfrm>
            <a:off x="6866710" y="1251"/>
            <a:ext cx="2267387" cy="2601750"/>
            <a:chOff x="-1" y="-2"/>
            <a:chExt cx="2267385" cy="2601749"/>
          </a:xfrm>
        </p:grpSpPr>
        <p:grpSp>
          <p:nvGrpSpPr>
            <p:cNvPr id="484" name="Google Shape;298;p44"/>
            <p:cNvGrpSpPr/>
            <p:nvPr/>
          </p:nvGrpSpPr>
          <p:grpSpPr>
            <a:xfrm>
              <a:off x="277019" y="-3"/>
              <a:ext cx="1990365" cy="1990310"/>
              <a:chOff x="0" y="-1"/>
              <a:chExt cx="1990364" cy="1990309"/>
            </a:xfrm>
          </p:grpSpPr>
          <p:sp>
            <p:nvSpPr>
              <p:cNvPr id="481" name="Google Shape;299;p44"/>
              <p:cNvSpPr/>
              <p:nvPr/>
            </p:nvSpPr>
            <p:spPr>
              <a:xfrm rot="12951449">
                <a:off x="526779" y="526467"/>
                <a:ext cx="937229" cy="937229"/>
              </a:xfrm>
              <a:prstGeom prst="ellipse">
                <a:avLst/>
              </a:pr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82" name="Google Shape;300;p44"/>
              <p:cNvSpPr/>
              <p:nvPr/>
            </p:nvSpPr>
            <p:spPr>
              <a:xfrm rot="12951449">
                <a:off x="581303" y="544084"/>
                <a:ext cx="937272" cy="751004"/>
              </a:xfrm>
              <a:custGeom>
                <a:avLst/>
                <a:gdLst/>
                <a:ahLst/>
                <a:cxnLst>
                  <a:cxn ang="0">
                    <a:pos x="wd2" y="hd2"/>
                  </a:cxn>
                  <a:cxn ang="5400000">
                    <a:pos x="wd2" y="hd2"/>
                  </a:cxn>
                  <a:cxn ang="10800000">
                    <a:pos x="wd2" y="hd2"/>
                  </a:cxn>
                  <a:cxn ang="16200000">
                    <a:pos x="wd2" y="hd2"/>
                  </a:cxn>
                </a:cxnLst>
                <a:rect l="0" t="0" r="r" b="b"/>
                <a:pathLst>
                  <a:path w="19692" h="19970" fill="norm" stroke="1" extrusionOk="0">
                    <a:moveTo>
                      <a:pt x="17704" y="0"/>
                    </a:moveTo>
                    <a:cubicBezTo>
                      <a:pt x="20980" y="5492"/>
                      <a:pt x="20118" y="13307"/>
                      <a:pt x="15778" y="17453"/>
                    </a:cubicBezTo>
                    <a:cubicBezTo>
                      <a:pt x="11439" y="21600"/>
                      <a:pt x="5264" y="20509"/>
                      <a:pt x="1988" y="15017"/>
                    </a:cubicBezTo>
                    <a:cubicBezTo>
                      <a:pt x="-216" y="11322"/>
                      <a:pt x="-620" y="6385"/>
                      <a:pt x="939" y="2198"/>
                    </a:cubicBezTo>
                    <a:lnTo>
                      <a:pt x="9846" y="7508"/>
                    </a:ln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83" name="Google Shape;301;p44"/>
              <p:cNvSpPr/>
              <p:nvPr/>
            </p:nvSpPr>
            <p:spPr>
              <a:xfrm rot="12950846">
                <a:off x="282355" y="282448"/>
                <a:ext cx="1425653" cy="1425409"/>
              </a:xfrm>
              <a:prstGeom prst="ellipse">
                <a:avLst/>
              </a:pr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488" name="Google Shape;302;p44"/>
            <p:cNvGrpSpPr/>
            <p:nvPr/>
          </p:nvGrpSpPr>
          <p:grpSpPr>
            <a:xfrm>
              <a:off x="1416609" y="1806742"/>
              <a:ext cx="795005" cy="795005"/>
              <a:chOff x="-1" y="0"/>
              <a:chExt cx="795003" cy="795003"/>
            </a:xfrm>
          </p:grpSpPr>
          <p:sp>
            <p:nvSpPr>
              <p:cNvPr id="485" name="Google Shape;303;p44"/>
              <p:cNvSpPr/>
              <p:nvPr/>
            </p:nvSpPr>
            <p:spPr>
              <a:xfrm rot="2152054">
                <a:off x="112815" y="112816"/>
                <a:ext cx="569371" cy="569371"/>
              </a:xfrm>
              <a:prstGeom prst="ellipse">
                <a:avLst/>
              </a:pr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86" name="Google Shape;304;p44"/>
              <p:cNvSpPr/>
              <p:nvPr/>
            </p:nvSpPr>
            <p:spPr>
              <a:xfrm rot="2150259">
                <a:off x="201092" y="200613"/>
                <a:ext cx="393007" cy="393007"/>
              </a:xfrm>
              <a:prstGeom prst="ellipse">
                <a:avLst/>
              </a:pr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87" name="Google Shape;305;p44"/>
              <p:cNvSpPr/>
              <p:nvPr/>
            </p:nvSpPr>
            <p:spPr>
              <a:xfrm rot="2150259">
                <a:off x="186893" y="245237"/>
                <a:ext cx="196516" cy="279505"/>
              </a:xfrm>
              <a:custGeom>
                <a:avLst/>
                <a:gdLst/>
                <a:ahLst/>
                <a:cxnLst>
                  <a:cxn ang="0">
                    <a:pos x="wd2" y="hd2"/>
                  </a:cxn>
                  <a:cxn ang="5400000">
                    <a:pos x="wd2" y="hd2"/>
                  </a:cxn>
                  <a:cxn ang="10800000">
                    <a:pos x="wd2" y="hd2"/>
                  </a:cxn>
                  <a:cxn ang="16200000">
                    <a:pos x="wd2" y="hd2"/>
                  </a:cxn>
                </a:cxnLst>
                <a:rect l="0" t="0" r="r" b="b"/>
                <a:pathLst>
                  <a:path w="20685" h="21600" fill="norm" stroke="1" extrusionOk="0">
                    <a:moveTo>
                      <a:pt x="18883" y="21600"/>
                    </a:moveTo>
                    <a:cubicBezTo>
                      <a:pt x="7503" y="20869"/>
                      <a:pt x="-915" y="13504"/>
                      <a:pt x="80" y="5149"/>
                    </a:cubicBezTo>
                    <a:cubicBezTo>
                      <a:pt x="293" y="3364"/>
                      <a:pt x="934" y="1621"/>
                      <a:pt x="1974" y="0"/>
                    </a:cubicBezTo>
                    <a:lnTo>
                      <a:pt x="20685" y="6472"/>
                    </a:ln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491" name="Google Shape;306;p44"/>
            <p:cNvGrpSpPr/>
            <p:nvPr/>
          </p:nvGrpSpPr>
          <p:grpSpPr>
            <a:xfrm>
              <a:off x="-2" y="117599"/>
              <a:ext cx="548704" cy="548704"/>
              <a:chOff x="0" y="-1"/>
              <a:chExt cx="548703" cy="548703"/>
            </a:xfrm>
          </p:grpSpPr>
          <p:sp>
            <p:nvSpPr>
              <p:cNvPr id="489" name="Google Shape;307;p44"/>
              <p:cNvSpPr/>
              <p:nvPr/>
            </p:nvSpPr>
            <p:spPr>
              <a:xfrm rot="2150259">
                <a:off x="77847" y="77847"/>
                <a:ext cx="393007" cy="393007"/>
              </a:xfrm>
              <a:prstGeom prst="ellipse">
                <a:avLst/>
              </a:pr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490" name="Google Shape;308;p44"/>
              <p:cNvSpPr/>
              <p:nvPr/>
            </p:nvSpPr>
            <p:spPr>
              <a:xfrm rot="2150259">
                <a:off x="63649" y="122471"/>
                <a:ext cx="196516" cy="279506"/>
              </a:xfrm>
              <a:custGeom>
                <a:avLst/>
                <a:gdLst/>
                <a:ahLst/>
                <a:cxnLst>
                  <a:cxn ang="0">
                    <a:pos x="wd2" y="hd2"/>
                  </a:cxn>
                  <a:cxn ang="5400000">
                    <a:pos x="wd2" y="hd2"/>
                  </a:cxn>
                  <a:cxn ang="10800000">
                    <a:pos x="wd2" y="hd2"/>
                  </a:cxn>
                  <a:cxn ang="16200000">
                    <a:pos x="wd2" y="hd2"/>
                  </a:cxn>
                </a:cxnLst>
                <a:rect l="0" t="0" r="r" b="b"/>
                <a:pathLst>
                  <a:path w="20685" h="21600" fill="norm" stroke="1" extrusionOk="0">
                    <a:moveTo>
                      <a:pt x="18883" y="21600"/>
                    </a:moveTo>
                    <a:cubicBezTo>
                      <a:pt x="7503" y="20869"/>
                      <a:pt x="-915" y="13504"/>
                      <a:pt x="80" y="5149"/>
                    </a:cubicBezTo>
                    <a:cubicBezTo>
                      <a:pt x="293" y="3364"/>
                      <a:pt x="934" y="1621"/>
                      <a:pt x="1974" y="0"/>
                    </a:cubicBezTo>
                    <a:lnTo>
                      <a:pt x="20685" y="6472"/>
                    </a:ln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sp>
        <p:nvSpPr>
          <p:cNvPr id="493" name="Title Text"/>
          <p:cNvSpPr txBox="1"/>
          <p:nvPr>
            <p:ph type="title"/>
          </p:nvPr>
        </p:nvSpPr>
        <p:spPr>
          <a:xfrm>
            <a:off x="823999" y="763598"/>
            <a:ext cx="5857801" cy="3573304"/>
          </a:xfrm>
          <a:prstGeom prst="rect">
            <a:avLst/>
          </a:prstGeom>
        </p:spPr>
        <p:txBody>
          <a:bodyPr anchor="ctr"/>
          <a:lstStyle>
            <a:lvl1pPr>
              <a:defRPr b="1" sz="3600">
                <a:solidFill>
                  <a:srgbClr val="FFFFFF"/>
                </a:solidFill>
                <a:latin typeface="Maven Pro"/>
                <a:ea typeface="Maven Pro"/>
                <a:cs typeface="Maven Pro"/>
                <a:sym typeface="Maven Pro"/>
              </a:defRPr>
            </a:lvl1pPr>
          </a:lstStyle>
          <a:p>
            <a:pPr/>
            <a:r>
              <a:t>Title Text</a:t>
            </a:r>
          </a:p>
        </p:txBody>
      </p:sp>
      <p:sp>
        <p:nvSpPr>
          <p:cNvPr id="494" name="Slide Number"/>
          <p:cNvSpPr txBox="1"/>
          <p:nvPr>
            <p:ph type="sldNum" sz="quarter" idx="2"/>
          </p:nvPr>
        </p:nvSpPr>
        <p:spPr>
          <a:xfrm>
            <a:off x="8677062" y="4772501"/>
            <a:ext cx="322685" cy="322549"/>
          </a:xfrm>
          <a:prstGeom prst="rect">
            <a:avLst/>
          </a:prstGeom>
        </p:spPr>
        <p:txBody>
          <a:bodyPr/>
          <a:lstStyle>
            <a:lvl1pPr>
              <a:defRPr sz="900">
                <a:solidFill>
                  <a:srgbClr val="FFFFFF"/>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grpSp>
        <p:nvGrpSpPr>
          <p:cNvPr id="503" name="Google Shape;312;p45"/>
          <p:cNvGrpSpPr/>
          <p:nvPr/>
        </p:nvGrpSpPr>
        <p:grpSpPr>
          <a:xfrm>
            <a:off x="627004" y="799019"/>
            <a:ext cx="499660" cy="499669"/>
            <a:chOff x="0" y="0"/>
            <a:chExt cx="499658" cy="499667"/>
          </a:xfrm>
        </p:grpSpPr>
        <p:sp>
          <p:nvSpPr>
            <p:cNvPr id="501" name="Google Shape;313;p45"/>
            <p:cNvSpPr/>
            <p:nvPr/>
          </p:nvSpPr>
          <p:spPr>
            <a:xfrm rot="16200000">
              <a:off x="202215" y="-1"/>
              <a:ext cx="297029" cy="297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02" name="Google Shape;314;p45"/>
            <p:cNvSpPr/>
            <p:nvPr/>
          </p:nvSpPr>
          <p:spPr>
            <a:xfrm rot="16200000">
              <a:off x="0" y="9"/>
              <a:ext cx="499658" cy="49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504" name="Title Text"/>
          <p:cNvSpPr txBox="1"/>
          <p:nvPr>
            <p:ph type="title"/>
          </p:nvPr>
        </p:nvSpPr>
        <p:spPr>
          <a:xfrm>
            <a:off x="1303799" y="598573"/>
            <a:ext cx="3430502" cy="1990203"/>
          </a:xfrm>
          <a:prstGeom prst="rect">
            <a:avLst/>
          </a:prstGeom>
          <a:ln w="9525">
            <a:solidFill>
              <a:srgbClr val="FFFFFF"/>
            </a:solidFill>
            <a:round/>
          </a:ln>
        </p:spPr>
        <p:txBody>
          <a:bodyPr/>
          <a:lstStyle>
            <a:lvl1pPr>
              <a:defRPr b="1">
                <a:solidFill>
                  <a:srgbClr val="424242"/>
                </a:solidFill>
                <a:latin typeface="Maven Pro"/>
                <a:ea typeface="Maven Pro"/>
                <a:cs typeface="Maven Pro"/>
                <a:sym typeface="Maven Pro"/>
              </a:defRPr>
            </a:lvl1pPr>
          </a:lstStyle>
          <a:p>
            <a:pPr/>
            <a:r>
              <a:t>Title Text</a:t>
            </a:r>
          </a:p>
        </p:txBody>
      </p:sp>
      <p:sp>
        <p:nvSpPr>
          <p:cNvPr id="505" name="Body Level One…"/>
          <p:cNvSpPr txBox="1"/>
          <p:nvPr>
            <p:ph type="body" sz="quarter" idx="1"/>
          </p:nvPr>
        </p:nvSpPr>
        <p:spPr>
          <a:xfrm>
            <a:off x="1303799" y="2743201"/>
            <a:ext cx="3430502" cy="726002"/>
          </a:xfrm>
          <a:prstGeom prst="rect">
            <a:avLst/>
          </a:prstGeom>
          <a:ln w="9525">
            <a:solidFill>
              <a:srgbClr val="FFFFFF"/>
            </a:solidFill>
            <a:round/>
          </a:ln>
        </p:spPr>
        <p:txBody>
          <a:bodyPr/>
          <a:lstStyle>
            <a:lvl1pPr marL="165100" indent="-19050">
              <a:lnSpc>
                <a:spcPct val="100000"/>
              </a:lnSpc>
              <a:buClrTx/>
              <a:buSzTx/>
              <a:buFontTx/>
              <a:buNone/>
              <a:defRPr sz="1600">
                <a:solidFill>
                  <a:srgbClr val="424242"/>
                </a:solidFill>
                <a:latin typeface="Nunito"/>
                <a:ea typeface="Nunito"/>
                <a:cs typeface="Nunito"/>
                <a:sym typeface="Nunito"/>
              </a:defRPr>
            </a:lvl1pPr>
            <a:lvl2pPr marL="165100" indent="146050">
              <a:lnSpc>
                <a:spcPct val="100000"/>
              </a:lnSpc>
              <a:buClrTx/>
              <a:buSzTx/>
              <a:buFontTx/>
              <a:buNone/>
              <a:defRPr sz="1600">
                <a:solidFill>
                  <a:srgbClr val="424242"/>
                </a:solidFill>
                <a:latin typeface="Nunito"/>
                <a:ea typeface="Nunito"/>
                <a:cs typeface="Nunito"/>
                <a:sym typeface="Nunito"/>
              </a:defRPr>
            </a:lvl2pPr>
            <a:lvl3pPr marL="165100" indent="146050">
              <a:lnSpc>
                <a:spcPct val="100000"/>
              </a:lnSpc>
              <a:buClrTx/>
              <a:buSzTx/>
              <a:buFontTx/>
              <a:buNone/>
              <a:defRPr sz="1600">
                <a:solidFill>
                  <a:srgbClr val="424242"/>
                </a:solidFill>
                <a:latin typeface="Nunito"/>
                <a:ea typeface="Nunito"/>
                <a:cs typeface="Nunito"/>
                <a:sym typeface="Nunito"/>
              </a:defRPr>
            </a:lvl3pPr>
            <a:lvl4pPr marL="165100" indent="146050">
              <a:lnSpc>
                <a:spcPct val="100000"/>
              </a:lnSpc>
              <a:buClrTx/>
              <a:buSzTx/>
              <a:buFontTx/>
              <a:buNone/>
              <a:defRPr sz="1600">
                <a:solidFill>
                  <a:srgbClr val="424242"/>
                </a:solidFill>
                <a:latin typeface="Nunito"/>
                <a:ea typeface="Nunito"/>
                <a:cs typeface="Nunito"/>
                <a:sym typeface="Nunito"/>
              </a:defRPr>
            </a:lvl4pPr>
            <a:lvl5pPr marL="165100" indent="146050">
              <a:lnSpc>
                <a:spcPct val="100000"/>
              </a:lnSpc>
              <a:buClrTx/>
              <a:buSzTx/>
              <a:buFontTx/>
              <a:buNone/>
              <a:defRPr sz="1600">
                <a:solidFill>
                  <a:srgbClr val="424242"/>
                </a:solidFill>
                <a:latin typeface="Nunito"/>
                <a:ea typeface="Nunito"/>
                <a:cs typeface="Nunito"/>
                <a:sym typeface="Nunito"/>
              </a:defRPr>
            </a:lvl5pPr>
          </a:lstStyle>
          <a:p>
            <a:pPr/>
            <a:r>
              <a:t>Body Level One</a:t>
            </a:r>
          </a:p>
          <a:p>
            <a:pPr lvl="1"/>
            <a:r>
              <a:t>Body Level Two</a:t>
            </a:r>
          </a:p>
          <a:p>
            <a:pPr lvl="2"/>
            <a:r>
              <a:t>Body Level Three</a:t>
            </a:r>
          </a:p>
          <a:p>
            <a:pPr lvl="3"/>
            <a:r>
              <a:t>Body Level Four</a:t>
            </a:r>
          </a:p>
          <a:p>
            <a:pPr lvl="4"/>
            <a:r>
              <a:t>Body Level Five</a:t>
            </a:r>
          </a:p>
        </p:txBody>
      </p:sp>
      <p:sp>
        <p:nvSpPr>
          <p:cNvPr id="506" name="Google Shape;317;p45"/>
          <p:cNvSpPr txBox="1"/>
          <p:nvPr>
            <p:ph type="body" sz="half" idx="13"/>
          </p:nvPr>
        </p:nvSpPr>
        <p:spPr>
          <a:xfrm>
            <a:off x="4903699" y="660998"/>
            <a:ext cx="3430502" cy="3870604"/>
          </a:xfrm>
          <a:prstGeom prst="rect">
            <a:avLst/>
          </a:prstGeom>
          <a:ln w="9525">
            <a:solidFill>
              <a:srgbClr val="FFFFFF"/>
            </a:solidFill>
            <a:round/>
          </a:ln>
        </p:spPr>
        <p:txBody>
          <a:bodyPr/>
          <a:lstStyle/>
          <a:p>
            <a:pPr/>
          </a:p>
        </p:txBody>
      </p:sp>
      <p:sp>
        <p:nvSpPr>
          <p:cNvPr id="507" name="Slide Number"/>
          <p:cNvSpPr txBox="1"/>
          <p:nvPr>
            <p:ph type="sldNum" sz="quarter" idx="2"/>
          </p:nvPr>
        </p:nvSpPr>
        <p:spPr>
          <a:xfrm>
            <a:off x="8677062" y="4772501"/>
            <a:ext cx="322685" cy="322549"/>
          </a:xfrm>
          <a:prstGeom prst="rect">
            <a:avLst/>
          </a:prstGeom>
        </p:spPr>
        <p:txBody>
          <a:bodyPr/>
          <a:lstStyle>
            <a:lvl1pPr>
              <a:defRPr sz="900">
                <a:solidFill>
                  <a:srgbClr val="424242"/>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grpSp>
        <p:nvGrpSpPr>
          <p:cNvPr id="516" name="Google Shape;320;p46"/>
          <p:cNvGrpSpPr/>
          <p:nvPr/>
        </p:nvGrpSpPr>
        <p:grpSpPr>
          <a:xfrm>
            <a:off x="714231" y="4259805"/>
            <a:ext cx="412699" cy="412707"/>
            <a:chOff x="0" y="0"/>
            <a:chExt cx="412698" cy="412705"/>
          </a:xfrm>
        </p:grpSpPr>
        <p:sp>
          <p:nvSpPr>
            <p:cNvPr id="514" name="Google Shape;321;p46"/>
            <p:cNvSpPr/>
            <p:nvPr/>
          </p:nvSpPr>
          <p:spPr>
            <a:xfrm rot="16200000">
              <a:off x="167022" y="-1"/>
              <a:ext cx="245335" cy="2453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15" name="Google Shape;322;p46"/>
            <p:cNvSpPr/>
            <p:nvPr/>
          </p:nvSpPr>
          <p:spPr>
            <a:xfrm rot="16200000">
              <a:off x="0" y="8"/>
              <a:ext cx="412698" cy="412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9671" y="0"/>
                    <a:pt x="21600" y="0"/>
                  </a:cubicBezTo>
                  <a:lnTo>
                    <a:pt x="21600" y="21555"/>
                  </a:lnTo>
                  <a:close/>
                </a:path>
              </a:pathLst>
            </a:custGeom>
            <a:solidFill>
              <a:srgbClr val="424242">
                <a:alpha val="12548"/>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sp>
        <p:nvSpPr>
          <p:cNvPr id="517" name="Body Level One…"/>
          <p:cNvSpPr txBox="1"/>
          <p:nvPr>
            <p:ph type="body" sz="quarter" idx="1"/>
          </p:nvPr>
        </p:nvSpPr>
        <p:spPr>
          <a:xfrm>
            <a:off x="1303799" y="4138974"/>
            <a:ext cx="5843102" cy="534902"/>
          </a:xfrm>
          <a:prstGeom prst="rect">
            <a:avLst/>
          </a:prstGeom>
        </p:spPr>
        <p:txBody>
          <a:bodyPr/>
          <a:lstStyle>
            <a:lvl1pPr marL="0" indent="228600">
              <a:lnSpc>
                <a:spcPct val="100000"/>
              </a:lnSpc>
              <a:buClrTx/>
              <a:buSzTx/>
              <a:buFontTx/>
              <a:buNone/>
              <a:defRPr sz="1300">
                <a:solidFill>
                  <a:srgbClr val="424242"/>
                </a:solidFill>
                <a:latin typeface="Nunito"/>
                <a:ea typeface="Nunito"/>
                <a:cs typeface="Nunito"/>
                <a:sym typeface="Nunito"/>
              </a:defRPr>
            </a:lvl1pPr>
            <a:lvl2pPr marL="968662" indent="-352712">
              <a:lnSpc>
                <a:spcPct val="100000"/>
              </a:lnSpc>
              <a:buClrTx/>
              <a:buSzPts val="1300"/>
              <a:buFontTx/>
              <a:defRPr sz="1300">
                <a:solidFill>
                  <a:srgbClr val="424242"/>
                </a:solidFill>
                <a:latin typeface="Nunito"/>
                <a:ea typeface="Nunito"/>
                <a:cs typeface="Nunito"/>
                <a:sym typeface="Nunito"/>
              </a:defRPr>
            </a:lvl2pPr>
            <a:lvl3pPr marL="1425862" indent="-352712">
              <a:lnSpc>
                <a:spcPct val="100000"/>
              </a:lnSpc>
              <a:buClrTx/>
              <a:buSzPts val="1300"/>
              <a:buFontTx/>
              <a:defRPr sz="1300">
                <a:solidFill>
                  <a:srgbClr val="424242"/>
                </a:solidFill>
                <a:latin typeface="Nunito"/>
                <a:ea typeface="Nunito"/>
                <a:cs typeface="Nunito"/>
                <a:sym typeface="Nunito"/>
              </a:defRPr>
            </a:lvl3pPr>
            <a:lvl4pPr marL="1883062" indent="-352712">
              <a:lnSpc>
                <a:spcPct val="100000"/>
              </a:lnSpc>
              <a:buClrTx/>
              <a:buSzPts val="1300"/>
              <a:buFontTx/>
              <a:defRPr sz="1300">
                <a:solidFill>
                  <a:srgbClr val="424242"/>
                </a:solidFill>
                <a:latin typeface="Nunito"/>
                <a:ea typeface="Nunito"/>
                <a:cs typeface="Nunito"/>
                <a:sym typeface="Nunito"/>
              </a:defRPr>
            </a:lvl4pPr>
            <a:lvl5pPr marL="2340262" indent="-352712">
              <a:lnSpc>
                <a:spcPct val="100000"/>
              </a:lnSpc>
              <a:buClrTx/>
              <a:buSzPts val="1300"/>
              <a:buFontTx/>
              <a:defRPr sz="1300">
                <a:solidFill>
                  <a:srgbClr val="424242"/>
                </a:solidFill>
                <a:latin typeface="Nunito"/>
                <a:ea typeface="Nunito"/>
                <a:cs typeface="Nunito"/>
                <a:sym typeface="Nunito"/>
              </a:defRPr>
            </a:lvl5pPr>
          </a:lstStyle>
          <a:p>
            <a:pPr/>
            <a:r>
              <a:t>Body Level One</a:t>
            </a:r>
          </a:p>
          <a:p>
            <a:pPr lvl="1"/>
            <a:r>
              <a:t>Body Level Two</a:t>
            </a:r>
          </a:p>
          <a:p>
            <a:pPr lvl="2"/>
            <a:r>
              <a:t>Body Level Three</a:t>
            </a:r>
          </a:p>
          <a:p>
            <a:pPr lvl="3"/>
            <a:r>
              <a:t>Body Level Four</a:t>
            </a:r>
          </a:p>
          <a:p>
            <a:pPr lvl="4"/>
            <a:r>
              <a:t>Body Level Five</a:t>
            </a:r>
          </a:p>
        </p:txBody>
      </p:sp>
      <p:sp>
        <p:nvSpPr>
          <p:cNvPr id="518" name="Slide Number"/>
          <p:cNvSpPr txBox="1"/>
          <p:nvPr>
            <p:ph type="sldNum" sz="quarter" idx="2"/>
          </p:nvPr>
        </p:nvSpPr>
        <p:spPr>
          <a:xfrm>
            <a:off x="8677062" y="4772501"/>
            <a:ext cx="322685" cy="322549"/>
          </a:xfrm>
          <a:prstGeom prst="rect">
            <a:avLst/>
          </a:prstGeom>
        </p:spPr>
        <p:txBody>
          <a:bodyPr/>
          <a:lstStyle>
            <a:lvl1pPr>
              <a:defRPr sz="900">
                <a:solidFill>
                  <a:srgbClr val="424242"/>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bg>
      <p:bgPr>
        <a:solidFill>
          <a:srgbClr val="599191"/>
        </a:solidFill>
      </p:bgPr>
    </p:bg>
    <p:spTree>
      <p:nvGrpSpPr>
        <p:cNvPr id="1" name=""/>
        <p:cNvGrpSpPr/>
        <p:nvPr/>
      </p:nvGrpSpPr>
      <p:grpSpPr>
        <a:xfrm>
          <a:off x="0" y="0"/>
          <a:ext cx="0" cy="0"/>
          <a:chOff x="0" y="0"/>
          <a:chExt cx="0" cy="0"/>
        </a:xfrm>
      </p:grpSpPr>
      <p:grpSp>
        <p:nvGrpSpPr>
          <p:cNvPr id="650" name="Google Shape;326;p47"/>
          <p:cNvGrpSpPr/>
          <p:nvPr/>
        </p:nvGrpSpPr>
        <p:grpSpPr>
          <a:xfrm>
            <a:off x="50" y="4099198"/>
            <a:ext cx="9144039" cy="1044306"/>
            <a:chOff x="-1" y="-2"/>
            <a:chExt cx="9144037" cy="1044305"/>
          </a:xfrm>
        </p:grpSpPr>
        <p:grpSp>
          <p:nvGrpSpPr>
            <p:cNvPr id="529" name="Google Shape;327;p47"/>
            <p:cNvGrpSpPr/>
            <p:nvPr/>
          </p:nvGrpSpPr>
          <p:grpSpPr>
            <a:xfrm>
              <a:off x="-2" y="209998"/>
              <a:ext cx="231625" cy="834306"/>
              <a:chOff x="-1" y="-1"/>
              <a:chExt cx="231624" cy="834304"/>
            </a:xfrm>
          </p:grpSpPr>
          <p:sp>
            <p:nvSpPr>
              <p:cNvPr id="525" name="Google Shape;328;p47"/>
              <p:cNvSpPr/>
              <p:nvPr/>
            </p:nvSpPr>
            <p:spPr>
              <a:xfrm flipH="1">
                <a:off x="-2" y="419401"/>
                <a:ext cx="231626"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26" name="Google Shape;329;p47"/>
              <p:cNvSpPr/>
              <p:nvPr/>
            </p:nvSpPr>
            <p:spPr>
              <a:xfrm flipH="1">
                <a:off x="-2" y="-2"/>
                <a:ext cx="231626"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27" name="Google Shape;330;p47"/>
              <p:cNvSpPr/>
              <p:nvPr/>
            </p:nvSpPr>
            <p:spPr>
              <a:xfrm flipH="1">
                <a:off x="-2" y="209700"/>
                <a:ext cx="231626"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28" name="Google Shape;331;p47"/>
              <p:cNvSpPr/>
              <p:nvPr/>
            </p:nvSpPr>
            <p:spPr>
              <a:xfrm flipH="1">
                <a:off x="0" y="629102"/>
                <a:ext cx="231624"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8" y="0"/>
                    </a:moveTo>
                    <a:lnTo>
                      <a:pt x="12032" y="0"/>
                    </a:lnTo>
                    <a:cubicBezTo>
                      <a:pt x="17316" y="0"/>
                      <a:pt x="21600" y="4835"/>
                      <a:pt x="21600" y="10800"/>
                    </a:cubicBezTo>
                    <a:lnTo>
                      <a:pt x="21600" y="21600"/>
                    </a:lnTo>
                    <a:lnTo>
                      <a:pt x="0" y="21600"/>
                    </a:lnTo>
                    <a:lnTo>
                      <a:pt x="0" y="10800"/>
                    </a:lnTo>
                    <a:cubicBezTo>
                      <a:pt x="0" y="4835"/>
                      <a:pt x="4284" y="0"/>
                      <a:pt x="9568"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35" name="Google Shape;332;p47"/>
            <p:cNvGrpSpPr/>
            <p:nvPr/>
          </p:nvGrpSpPr>
          <p:grpSpPr>
            <a:xfrm>
              <a:off x="371352" y="-3"/>
              <a:ext cx="231625" cy="1044307"/>
              <a:chOff x="-1" y="-1"/>
              <a:chExt cx="231624" cy="1044305"/>
            </a:xfrm>
          </p:grpSpPr>
          <p:sp>
            <p:nvSpPr>
              <p:cNvPr id="530" name="Google Shape;333;p47"/>
              <p:cNvSpPr/>
              <p:nvPr/>
            </p:nvSpPr>
            <p:spPr>
              <a:xfrm flipH="1">
                <a:off x="-2" y="629400"/>
                <a:ext cx="231626" cy="414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31" name="Google Shape;334;p47"/>
              <p:cNvSpPr/>
              <p:nvPr/>
            </p:nvSpPr>
            <p:spPr>
              <a:xfrm flipH="1">
                <a:off x="-2" y="209999"/>
                <a:ext cx="231626"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32" name="Google Shape;335;p47"/>
              <p:cNvSpPr/>
              <p:nvPr/>
            </p:nvSpPr>
            <p:spPr>
              <a:xfrm flipH="1">
                <a:off x="-2" y="419701"/>
                <a:ext cx="231626"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33" name="Google Shape;336;p47"/>
              <p:cNvSpPr/>
              <p:nvPr/>
            </p:nvSpPr>
            <p:spPr>
              <a:xfrm flipH="1">
                <a:off x="-2" y="-1"/>
                <a:ext cx="231626" cy="1044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072"/>
                      <a:pt x="21600" y="2395"/>
                    </a:cubicBezTo>
                    <a:lnTo>
                      <a:pt x="21600" y="21600"/>
                    </a:lnTo>
                    <a:lnTo>
                      <a:pt x="0" y="21600"/>
                    </a:lnTo>
                    <a:lnTo>
                      <a:pt x="0" y="2395"/>
                    </a:lnTo>
                    <a:cubicBezTo>
                      <a:pt x="0" y="107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34" name="Google Shape;337;p47"/>
              <p:cNvSpPr/>
              <p:nvPr/>
            </p:nvSpPr>
            <p:spPr>
              <a:xfrm flipH="1">
                <a:off x="0" y="839102"/>
                <a:ext cx="231624" cy="20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8" y="0"/>
                    </a:moveTo>
                    <a:lnTo>
                      <a:pt x="12032" y="0"/>
                    </a:lnTo>
                    <a:cubicBezTo>
                      <a:pt x="17316" y="0"/>
                      <a:pt x="21600" y="4835"/>
                      <a:pt x="21600" y="10800"/>
                    </a:cubicBezTo>
                    <a:lnTo>
                      <a:pt x="21600" y="21600"/>
                    </a:lnTo>
                    <a:lnTo>
                      <a:pt x="0" y="21600"/>
                    </a:lnTo>
                    <a:lnTo>
                      <a:pt x="0" y="10800"/>
                    </a:lnTo>
                    <a:cubicBezTo>
                      <a:pt x="0" y="4835"/>
                      <a:pt x="4284" y="0"/>
                      <a:pt x="9568"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40" name="Google Shape;338;p47"/>
            <p:cNvGrpSpPr/>
            <p:nvPr/>
          </p:nvGrpSpPr>
          <p:grpSpPr>
            <a:xfrm>
              <a:off x="742707" y="209998"/>
              <a:ext cx="231625" cy="834306"/>
              <a:chOff x="-1" y="-1"/>
              <a:chExt cx="231624" cy="834304"/>
            </a:xfrm>
          </p:grpSpPr>
          <p:sp>
            <p:nvSpPr>
              <p:cNvPr id="536" name="Google Shape;339;p47"/>
              <p:cNvSpPr/>
              <p:nvPr/>
            </p:nvSpPr>
            <p:spPr>
              <a:xfrm flipH="1">
                <a:off x="-2" y="419401"/>
                <a:ext cx="231626"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37" name="Google Shape;340;p47"/>
              <p:cNvSpPr/>
              <p:nvPr/>
            </p:nvSpPr>
            <p:spPr>
              <a:xfrm flipH="1">
                <a:off x="-2" y="-2"/>
                <a:ext cx="231626"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38" name="Google Shape;341;p47"/>
              <p:cNvSpPr/>
              <p:nvPr/>
            </p:nvSpPr>
            <p:spPr>
              <a:xfrm flipH="1">
                <a:off x="-2" y="209700"/>
                <a:ext cx="231626"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39" name="Google Shape;342;p47"/>
              <p:cNvSpPr/>
              <p:nvPr/>
            </p:nvSpPr>
            <p:spPr>
              <a:xfrm flipH="1">
                <a:off x="0" y="629102"/>
                <a:ext cx="231624"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8" y="0"/>
                    </a:moveTo>
                    <a:lnTo>
                      <a:pt x="12032" y="0"/>
                    </a:lnTo>
                    <a:cubicBezTo>
                      <a:pt x="17316" y="0"/>
                      <a:pt x="21600" y="4835"/>
                      <a:pt x="21600" y="10800"/>
                    </a:cubicBezTo>
                    <a:lnTo>
                      <a:pt x="21600" y="21600"/>
                    </a:lnTo>
                    <a:lnTo>
                      <a:pt x="0" y="21600"/>
                    </a:lnTo>
                    <a:lnTo>
                      <a:pt x="0" y="10800"/>
                    </a:lnTo>
                    <a:cubicBezTo>
                      <a:pt x="0" y="4835"/>
                      <a:pt x="4284" y="0"/>
                      <a:pt x="9568"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44" name="Google Shape;343;p47"/>
            <p:cNvGrpSpPr/>
            <p:nvPr/>
          </p:nvGrpSpPr>
          <p:grpSpPr>
            <a:xfrm>
              <a:off x="1114061" y="419699"/>
              <a:ext cx="231625" cy="624605"/>
              <a:chOff x="-1" y="0"/>
              <a:chExt cx="231624" cy="624603"/>
            </a:xfrm>
          </p:grpSpPr>
          <p:sp>
            <p:nvSpPr>
              <p:cNvPr id="541" name="Google Shape;344;p47"/>
              <p:cNvSpPr/>
              <p:nvPr/>
            </p:nvSpPr>
            <p:spPr>
              <a:xfrm flipH="1">
                <a:off x="-2" y="209699"/>
                <a:ext cx="231626"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42" name="Google Shape;345;p47"/>
              <p:cNvSpPr/>
              <p:nvPr/>
            </p:nvSpPr>
            <p:spPr>
              <a:xfrm flipH="1">
                <a:off x="-2" y="-2"/>
                <a:ext cx="231626" cy="624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43" name="Google Shape;346;p47"/>
              <p:cNvSpPr/>
              <p:nvPr/>
            </p:nvSpPr>
            <p:spPr>
              <a:xfrm flipH="1">
                <a:off x="0" y="419401"/>
                <a:ext cx="231624"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8" y="0"/>
                    </a:moveTo>
                    <a:lnTo>
                      <a:pt x="12032" y="0"/>
                    </a:lnTo>
                    <a:cubicBezTo>
                      <a:pt x="17316" y="0"/>
                      <a:pt x="21600" y="4835"/>
                      <a:pt x="21600" y="10800"/>
                    </a:cubicBezTo>
                    <a:lnTo>
                      <a:pt x="21600" y="21600"/>
                    </a:lnTo>
                    <a:lnTo>
                      <a:pt x="0" y="21600"/>
                    </a:lnTo>
                    <a:lnTo>
                      <a:pt x="0" y="10800"/>
                    </a:lnTo>
                    <a:cubicBezTo>
                      <a:pt x="0" y="4835"/>
                      <a:pt x="4284" y="0"/>
                      <a:pt x="9568"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50" name="Google Shape;347;p47"/>
            <p:cNvGrpSpPr/>
            <p:nvPr/>
          </p:nvGrpSpPr>
          <p:grpSpPr>
            <a:xfrm>
              <a:off x="1856700" y="-3"/>
              <a:ext cx="231603" cy="1044307"/>
              <a:chOff x="0" y="-1"/>
              <a:chExt cx="231602" cy="1044305"/>
            </a:xfrm>
          </p:grpSpPr>
          <p:sp>
            <p:nvSpPr>
              <p:cNvPr id="545" name="Google Shape;348;p47"/>
              <p:cNvSpPr/>
              <p:nvPr/>
            </p:nvSpPr>
            <p:spPr>
              <a:xfrm flipH="1">
                <a:off x="-1" y="629400"/>
                <a:ext cx="231603" cy="414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46" name="Google Shape;349;p47"/>
              <p:cNvSpPr/>
              <p:nvPr/>
            </p:nvSpPr>
            <p:spPr>
              <a:xfrm flipH="1">
                <a:off x="-1" y="209999"/>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47" name="Google Shape;350;p47"/>
              <p:cNvSpPr/>
              <p:nvPr/>
            </p:nvSpPr>
            <p:spPr>
              <a:xfrm flipH="1">
                <a:off x="-1" y="419701"/>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48" name="Google Shape;351;p47"/>
              <p:cNvSpPr/>
              <p:nvPr/>
            </p:nvSpPr>
            <p:spPr>
              <a:xfrm flipH="1">
                <a:off x="-1" y="-1"/>
                <a:ext cx="231603" cy="1044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072"/>
                      <a:pt x="21600" y="2395"/>
                    </a:cubicBezTo>
                    <a:lnTo>
                      <a:pt x="21600" y="21600"/>
                    </a:lnTo>
                    <a:lnTo>
                      <a:pt x="0" y="21600"/>
                    </a:lnTo>
                    <a:lnTo>
                      <a:pt x="0" y="2395"/>
                    </a:lnTo>
                    <a:cubicBezTo>
                      <a:pt x="0" y="107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49" name="Google Shape;352;p47"/>
              <p:cNvSpPr/>
              <p:nvPr/>
            </p:nvSpPr>
            <p:spPr>
              <a:xfrm flipH="1">
                <a:off x="-1" y="839102"/>
                <a:ext cx="231603" cy="20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55" name="Google Shape;353;p47"/>
            <p:cNvGrpSpPr/>
            <p:nvPr/>
          </p:nvGrpSpPr>
          <p:grpSpPr>
            <a:xfrm>
              <a:off x="2228053" y="209998"/>
              <a:ext cx="231604" cy="834306"/>
              <a:chOff x="0" y="-1"/>
              <a:chExt cx="231603" cy="834304"/>
            </a:xfrm>
          </p:grpSpPr>
          <p:sp>
            <p:nvSpPr>
              <p:cNvPr id="551" name="Google Shape;354;p47"/>
              <p:cNvSpPr/>
              <p:nvPr/>
            </p:nvSpPr>
            <p:spPr>
              <a:xfrm flipH="1">
                <a:off x="-1" y="419401"/>
                <a:ext cx="231604"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52" name="Google Shape;355;p47"/>
              <p:cNvSpPr/>
              <p:nvPr/>
            </p:nvSpPr>
            <p:spPr>
              <a:xfrm flipH="1">
                <a:off x="-1" y="-2"/>
                <a:ext cx="231604"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53" name="Google Shape;356;p47"/>
              <p:cNvSpPr/>
              <p:nvPr/>
            </p:nvSpPr>
            <p:spPr>
              <a:xfrm flipH="1">
                <a:off x="-1" y="209700"/>
                <a:ext cx="231604"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54" name="Google Shape;357;p47"/>
              <p:cNvSpPr/>
              <p:nvPr/>
            </p:nvSpPr>
            <p:spPr>
              <a:xfrm flipH="1">
                <a:off x="-1" y="629102"/>
                <a:ext cx="231604"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59" name="Google Shape;358;p47"/>
            <p:cNvGrpSpPr/>
            <p:nvPr/>
          </p:nvGrpSpPr>
          <p:grpSpPr>
            <a:xfrm>
              <a:off x="2599408" y="419699"/>
              <a:ext cx="231603" cy="624605"/>
              <a:chOff x="0" y="0"/>
              <a:chExt cx="231602" cy="624603"/>
            </a:xfrm>
          </p:grpSpPr>
          <p:sp>
            <p:nvSpPr>
              <p:cNvPr id="556" name="Google Shape;359;p47"/>
              <p:cNvSpPr/>
              <p:nvPr/>
            </p:nvSpPr>
            <p:spPr>
              <a:xfrm flipH="1">
                <a:off x="-1" y="209699"/>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57" name="Google Shape;360;p47"/>
              <p:cNvSpPr/>
              <p:nvPr/>
            </p:nvSpPr>
            <p:spPr>
              <a:xfrm flipH="1">
                <a:off x="-1" y="-2"/>
                <a:ext cx="231603" cy="624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58" name="Google Shape;361;p47"/>
              <p:cNvSpPr/>
              <p:nvPr/>
            </p:nvSpPr>
            <p:spPr>
              <a:xfrm flipH="1">
                <a:off x="-1" y="419401"/>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65" name="Google Shape;362;p47"/>
            <p:cNvGrpSpPr/>
            <p:nvPr/>
          </p:nvGrpSpPr>
          <p:grpSpPr>
            <a:xfrm>
              <a:off x="3342117" y="-3"/>
              <a:ext cx="231603" cy="1044307"/>
              <a:chOff x="0" y="-1"/>
              <a:chExt cx="231602" cy="1044305"/>
            </a:xfrm>
          </p:grpSpPr>
          <p:sp>
            <p:nvSpPr>
              <p:cNvPr id="560" name="Google Shape;363;p47"/>
              <p:cNvSpPr/>
              <p:nvPr/>
            </p:nvSpPr>
            <p:spPr>
              <a:xfrm flipH="1">
                <a:off x="-1" y="629400"/>
                <a:ext cx="231603" cy="414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61" name="Google Shape;364;p47"/>
              <p:cNvSpPr/>
              <p:nvPr/>
            </p:nvSpPr>
            <p:spPr>
              <a:xfrm flipH="1">
                <a:off x="-1" y="209999"/>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62" name="Google Shape;365;p47"/>
              <p:cNvSpPr/>
              <p:nvPr/>
            </p:nvSpPr>
            <p:spPr>
              <a:xfrm flipH="1">
                <a:off x="-1" y="419701"/>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63" name="Google Shape;366;p47"/>
              <p:cNvSpPr/>
              <p:nvPr/>
            </p:nvSpPr>
            <p:spPr>
              <a:xfrm flipH="1">
                <a:off x="-1" y="-1"/>
                <a:ext cx="231603" cy="1044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072"/>
                      <a:pt x="21600" y="2395"/>
                    </a:cubicBezTo>
                    <a:lnTo>
                      <a:pt x="21600" y="21600"/>
                    </a:lnTo>
                    <a:lnTo>
                      <a:pt x="0" y="21600"/>
                    </a:lnTo>
                    <a:lnTo>
                      <a:pt x="0" y="2395"/>
                    </a:lnTo>
                    <a:cubicBezTo>
                      <a:pt x="0" y="107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64" name="Google Shape;367;p47"/>
              <p:cNvSpPr/>
              <p:nvPr/>
            </p:nvSpPr>
            <p:spPr>
              <a:xfrm flipH="1">
                <a:off x="-1" y="839102"/>
                <a:ext cx="231603" cy="20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70" name="Google Shape;368;p47"/>
            <p:cNvGrpSpPr/>
            <p:nvPr/>
          </p:nvGrpSpPr>
          <p:grpSpPr>
            <a:xfrm>
              <a:off x="3713471" y="209998"/>
              <a:ext cx="231603" cy="834306"/>
              <a:chOff x="0" y="-1"/>
              <a:chExt cx="231602" cy="834304"/>
            </a:xfrm>
          </p:grpSpPr>
          <p:sp>
            <p:nvSpPr>
              <p:cNvPr id="566" name="Google Shape;369;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67" name="Google Shape;370;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68" name="Google Shape;371;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69" name="Google Shape;372;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75" name="Google Shape;373;p47"/>
            <p:cNvGrpSpPr/>
            <p:nvPr/>
          </p:nvGrpSpPr>
          <p:grpSpPr>
            <a:xfrm>
              <a:off x="1485344" y="209998"/>
              <a:ext cx="231604" cy="834306"/>
              <a:chOff x="0" y="-1"/>
              <a:chExt cx="231602" cy="834304"/>
            </a:xfrm>
          </p:grpSpPr>
          <p:sp>
            <p:nvSpPr>
              <p:cNvPr id="571" name="Google Shape;374;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72" name="Google Shape;375;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73" name="Google Shape;376;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74" name="Google Shape;377;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79" name="Google Shape;378;p47"/>
            <p:cNvGrpSpPr/>
            <p:nvPr/>
          </p:nvGrpSpPr>
          <p:grpSpPr>
            <a:xfrm>
              <a:off x="4084825" y="419699"/>
              <a:ext cx="231603" cy="624605"/>
              <a:chOff x="0" y="0"/>
              <a:chExt cx="231602" cy="624603"/>
            </a:xfrm>
          </p:grpSpPr>
          <p:sp>
            <p:nvSpPr>
              <p:cNvPr id="576" name="Google Shape;379;p47"/>
              <p:cNvSpPr/>
              <p:nvPr/>
            </p:nvSpPr>
            <p:spPr>
              <a:xfrm flipH="1">
                <a:off x="-1" y="209699"/>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77" name="Google Shape;380;p47"/>
              <p:cNvSpPr/>
              <p:nvPr/>
            </p:nvSpPr>
            <p:spPr>
              <a:xfrm flipH="1">
                <a:off x="-1" y="-2"/>
                <a:ext cx="231603" cy="624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78" name="Google Shape;381;p47"/>
              <p:cNvSpPr/>
              <p:nvPr/>
            </p:nvSpPr>
            <p:spPr>
              <a:xfrm flipH="1">
                <a:off x="-1" y="419401"/>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84" name="Google Shape;382;p47"/>
            <p:cNvGrpSpPr/>
            <p:nvPr/>
          </p:nvGrpSpPr>
          <p:grpSpPr>
            <a:xfrm>
              <a:off x="2970762" y="209998"/>
              <a:ext cx="231603" cy="834306"/>
              <a:chOff x="0" y="-1"/>
              <a:chExt cx="231602" cy="834304"/>
            </a:xfrm>
          </p:grpSpPr>
          <p:sp>
            <p:nvSpPr>
              <p:cNvPr id="580" name="Google Shape;383;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81" name="Google Shape;384;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82" name="Google Shape;385;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83" name="Google Shape;386;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89" name="Google Shape;387;p47"/>
            <p:cNvGrpSpPr/>
            <p:nvPr/>
          </p:nvGrpSpPr>
          <p:grpSpPr>
            <a:xfrm>
              <a:off x="4456180" y="209998"/>
              <a:ext cx="231603" cy="834306"/>
              <a:chOff x="0" y="-1"/>
              <a:chExt cx="231602" cy="834304"/>
            </a:xfrm>
          </p:grpSpPr>
          <p:sp>
            <p:nvSpPr>
              <p:cNvPr id="585" name="Google Shape;388;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86" name="Google Shape;389;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87" name="Google Shape;390;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88" name="Google Shape;391;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595" name="Google Shape;392;p47"/>
            <p:cNvGrpSpPr/>
            <p:nvPr/>
          </p:nvGrpSpPr>
          <p:grpSpPr>
            <a:xfrm>
              <a:off x="4827534" y="-3"/>
              <a:ext cx="231603" cy="1044307"/>
              <a:chOff x="0" y="-1"/>
              <a:chExt cx="231602" cy="1044305"/>
            </a:xfrm>
          </p:grpSpPr>
          <p:sp>
            <p:nvSpPr>
              <p:cNvPr id="590" name="Google Shape;393;p47"/>
              <p:cNvSpPr/>
              <p:nvPr/>
            </p:nvSpPr>
            <p:spPr>
              <a:xfrm flipH="1">
                <a:off x="-1" y="629400"/>
                <a:ext cx="231603" cy="414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91" name="Google Shape;394;p47"/>
              <p:cNvSpPr/>
              <p:nvPr/>
            </p:nvSpPr>
            <p:spPr>
              <a:xfrm flipH="1">
                <a:off x="-1" y="209999"/>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92" name="Google Shape;395;p47"/>
              <p:cNvSpPr/>
              <p:nvPr/>
            </p:nvSpPr>
            <p:spPr>
              <a:xfrm flipH="1">
                <a:off x="-1" y="419701"/>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93" name="Google Shape;396;p47"/>
              <p:cNvSpPr/>
              <p:nvPr/>
            </p:nvSpPr>
            <p:spPr>
              <a:xfrm flipH="1">
                <a:off x="-1" y="-1"/>
                <a:ext cx="231603" cy="1044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072"/>
                      <a:pt x="21600" y="2395"/>
                    </a:cubicBezTo>
                    <a:lnTo>
                      <a:pt x="21600" y="21600"/>
                    </a:lnTo>
                    <a:lnTo>
                      <a:pt x="0" y="21600"/>
                    </a:lnTo>
                    <a:lnTo>
                      <a:pt x="0" y="2395"/>
                    </a:lnTo>
                    <a:cubicBezTo>
                      <a:pt x="0" y="107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94" name="Google Shape;397;p47"/>
              <p:cNvSpPr/>
              <p:nvPr/>
            </p:nvSpPr>
            <p:spPr>
              <a:xfrm flipH="1">
                <a:off x="-1" y="839102"/>
                <a:ext cx="231603" cy="20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00" name="Google Shape;398;p47"/>
            <p:cNvGrpSpPr/>
            <p:nvPr/>
          </p:nvGrpSpPr>
          <p:grpSpPr>
            <a:xfrm>
              <a:off x="5198889" y="209998"/>
              <a:ext cx="231603" cy="834306"/>
              <a:chOff x="0" y="-1"/>
              <a:chExt cx="231602" cy="834304"/>
            </a:xfrm>
          </p:grpSpPr>
          <p:sp>
            <p:nvSpPr>
              <p:cNvPr id="596" name="Google Shape;399;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97" name="Google Shape;400;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98" name="Google Shape;401;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599" name="Google Shape;402;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04" name="Google Shape;403;p47"/>
            <p:cNvGrpSpPr/>
            <p:nvPr/>
          </p:nvGrpSpPr>
          <p:grpSpPr>
            <a:xfrm>
              <a:off x="5570243" y="419699"/>
              <a:ext cx="231603" cy="624605"/>
              <a:chOff x="0" y="0"/>
              <a:chExt cx="231602" cy="624603"/>
            </a:xfrm>
          </p:grpSpPr>
          <p:sp>
            <p:nvSpPr>
              <p:cNvPr id="601" name="Google Shape;404;p47"/>
              <p:cNvSpPr/>
              <p:nvPr/>
            </p:nvSpPr>
            <p:spPr>
              <a:xfrm flipH="1">
                <a:off x="-1" y="209699"/>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02" name="Google Shape;405;p47"/>
              <p:cNvSpPr/>
              <p:nvPr/>
            </p:nvSpPr>
            <p:spPr>
              <a:xfrm flipH="1">
                <a:off x="-1" y="-2"/>
                <a:ext cx="231603" cy="624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03" name="Google Shape;406;p47"/>
              <p:cNvSpPr/>
              <p:nvPr/>
            </p:nvSpPr>
            <p:spPr>
              <a:xfrm flipH="1">
                <a:off x="-1" y="419401"/>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09" name="Google Shape;407;p47"/>
            <p:cNvGrpSpPr/>
            <p:nvPr/>
          </p:nvGrpSpPr>
          <p:grpSpPr>
            <a:xfrm>
              <a:off x="5941598" y="209998"/>
              <a:ext cx="231603" cy="834306"/>
              <a:chOff x="0" y="-1"/>
              <a:chExt cx="231602" cy="834304"/>
            </a:xfrm>
          </p:grpSpPr>
          <p:sp>
            <p:nvSpPr>
              <p:cNvPr id="605" name="Google Shape;408;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06" name="Google Shape;409;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07" name="Google Shape;410;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08" name="Google Shape;411;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15" name="Google Shape;412;p47"/>
            <p:cNvGrpSpPr/>
            <p:nvPr/>
          </p:nvGrpSpPr>
          <p:grpSpPr>
            <a:xfrm>
              <a:off x="6312952" y="-3"/>
              <a:ext cx="231603" cy="1044307"/>
              <a:chOff x="0" y="-1"/>
              <a:chExt cx="231602" cy="1044305"/>
            </a:xfrm>
          </p:grpSpPr>
          <p:sp>
            <p:nvSpPr>
              <p:cNvPr id="610" name="Google Shape;413;p47"/>
              <p:cNvSpPr/>
              <p:nvPr/>
            </p:nvSpPr>
            <p:spPr>
              <a:xfrm flipH="1">
                <a:off x="-1" y="629400"/>
                <a:ext cx="231603" cy="414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11" name="Google Shape;414;p47"/>
              <p:cNvSpPr/>
              <p:nvPr/>
            </p:nvSpPr>
            <p:spPr>
              <a:xfrm flipH="1">
                <a:off x="-1" y="209999"/>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12" name="Google Shape;415;p47"/>
              <p:cNvSpPr/>
              <p:nvPr/>
            </p:nvSpPr>
            <p:spPr>
              <a:xfrm flipH="1">
                <a:off x="-1" y="419701"/>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13" name="Google Shape;416;p47"/>
              <p:cNvSpPr/>
              <p:nvPr/>
            </p:nvSpPr>
            <p:spPr>
              <a:xfrm flipH="1">
                <a:off x="-1" y="-1"/>
                <a:ext cx="231603" cy="1044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072"/>
                      <a:pt x="21600" y="2395"/>
                    </a:cubicBezTo>
                    <a:lnTo>
                      <a:pt x="21600" y="21600"/>
                    </a:lnTo>
                    <a:lnTo>
                      <a:pt x="0" y="21600"/>
                    </a:lnTo>
                    <a:lnTo>
                      <a:pt x="0" y="2395"/>
                    </a:lnTo>
                    <a:cubicBezTo>
                      <a:pt x="0" y="107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14" name="Google Shape;417;p47"/>
              <p:cNvSpPr/>
              <p:nvPr/>
            </p:nvSpPr>
            <p:spPr>
              <a:xfrm flipH="1">
                <a:off x="-1" y="839102"/>
                <a:ext cx="231603" cy="20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20" name="Google Shape;418;p47"/>
            <p:cNvGrpSpPr/>
            <p:nvPr/>
          </p:nvGrpSpPr>
          <p:grpSpPr>
            <a:xfrm>
              <a:off x="6684307" y="209998"/>
              <a:ext cx="231603" cy="834306"/>
              <a:chOff x="0" y="-1"/>
              <a:chExt cx="231602" cy="834304"/>
            </a:xfrm>
          </p:grpSpPr>
          <p:sp>
            <p:nvSpPr>
              <p:cNvPr id="616" name="Google Shape;419;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17" name="Google Shape;420;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18" name="Google Shape;421;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19" name="Google Shape;422;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24" name="Google Shape;423;p47"/>
            <p:cNvGrpSpPr/>
            <p:nvPr/>
          </p:nvGrpSpPr>
          <p:grpSpPr>
            <a:xfrm>
              <a:off x="7055661" y="419699"/>
              <a:ext cx="231603" cy="624605"/>
              <a:chOff x="0" y="0"/>
              <a:chExt cx="231602" cy="624603"/>
            </a:xfrm>
          </p:grpSpPr>
          <p:sp>
            <p:nvSpPr>
              <p:cNvPr id="621" name="Google Shape;424;p47"/>
              <p:cNvSpPr/>
              <p:nvPr/>
            </p:nvSpPr>
            <p:spPr>
              <a:xfrm flipH="1">
                <a:off x="-1" y="209699"/>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22" name="Google Shape;425;p47"/>
              <p:cNvSpPr/>
              <p:nvPr/>
            </p:nvSpPr>
            <p:spPr>
              <a:xfrm flipH="1">
                <a:off x="-1" y="-2"/>
                <a:ext cx="231603" cy="624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23" name="Google Shape;426;p47"/>
              <p:cNvSpPr/>
              <p:nvPr/>
            </p:nvSpPr>
            <p:spPr>
              <a:xfrm flipH="1">
                <a:off x="-1" y="419401"/>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30" name="Google Shape;427;p47"/>
            <p:cNvGrpSpPr/>
            <p:nvPr/>
          </p:nvGrpSpPr>
          <p:grpSpPr>
            <a:xfrm>
              <a:off x="7798370" y="-3"/>
              <a:ext cx="231603" cy="1044307"/>
              <a:chOff x="0" y="-1"/>
              <a:chExt cx="231602" cy="1044305"/>
            </a:xfrm>
          </p:grpSpPr>
          <p:sp>
            <p:nvSpPr>
              <p:cNvPr id="625" name="Google Shape;428;p47"/>
              <p:cNvSpPr/>
              <p:nvPr/>
            </p:nvSpPr>
            <p:spPr>
              <a:xfrm flipH="1">
                <a:off x="-1" y="629400"/>
                <a:ext cx="231603" cy="414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26" name="Google Shape;429;p47"/>
              <p:cNvSpPr/>
              <p:nvPr/>
            </p:nvSpPr>
            <p:spPr>
              <a:xfrm flipH="1">
                <a:off x="-1" y="209999"/>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27" name="Google Shape;430;p47"/>
              <p:cNvSpPr/>
              <p:nvPr/>
            </p:nvSpPr>
            <p:spPr>
              <a:xfrm flipH="1">
                <a:off x="-1" y="419701"/>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28" name="Google Shape;431;p47"/>
              <p:cNvSpPr/>
              <p:nvPr/>
            </p:nvSpPr>
            <p:spPr>
              <a:xfrm flipH="1">
                <a:off x="-1" y="-1"/>
                <a:ext cx="231603" cy="1044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072"/>
                      <a:pt x="21600" y="2395"/>
                    </a:cubicBezTo>
                    <a:lnTo>
                      <a:pt x="21600" y="21600"/>
                    </a:lnTo>
                    <a:lnTo>
                      <a:pt x="0" y="21600"/>
                    </a:lnTo>
                    <a:lnTo>
                      <a:pt x="0" y="2395"/>
                    </a:lnTo>
                    <a:cubicBezTo>
                      <a:pt x="0" y="107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29" name="Google Shape;432;p47"/>
              <p:cNvSpPr/>
              <p:nvPr/>
            </p:nvSpPr>
            <p:spPr>
              <a:xfrm flipH="1">
                <a:off x="-1" y="839102"/>
                <a:ext cx="231603" cy="205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35" name="Google Shape;433;p47"/>
            <p:cNvGrpSpPr/>
            <p:nvPr/>
          </p:nvGrpSpPr>
          <p:grpSpPr>
            <a:xfrm>
              <a:off x="8169725" y="209998"/>
              <a:ext cx="231603" cy="834306"/>
              <a:chOff x="0" y="-1"/>
              <a:chExt cx="231602" cy="834304"/>
            </a:xfrm>
          </p:grpSpPr>
          <p:sp>
            <p:nvSpPr>
              <p:cNvPr id="631" name="Google Shape;434;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32" name="Google Shape;435;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33" name="Google Shape;436;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34" name="Google Shape;437;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40" name="Google Shape;438;p47"/>
            <p:cNvGrpSpPr/>
            <p:nvPr/>
          </p:nvGrpSpPr>
          <p:grpSpPr>
            <a:xfrm>
              <a:off x="7427016" y="209998"/>
              <a:ext cx="231603" cy="834306"/>
              <a:chOff x="0" y="-1"/>
              <a:chExt cx="231602" cy="834304"/>
            </a:xfrm>
          </p:grpSpPr>
          <p:sp>
            <p:nvSpPr>
              <p:cNvPr id="636" name="Google Shape;439;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37" name="Google Shape;440;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38" name="Google Shape;441;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39" name="Google Shape;442;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44" name="Google Shape;443;p47"/>
            <p:cNvGrpSpPr/>
            <p:nvPr/>
          </p:nvGrpSpPr>
          <p:grpSpPr>
            <a:xfrm>
              <a:off x="8541079" y="419699"/>
              <a:ext cx="231603" cy="624605"/>
              <a:chOff x="0" y="0"/>
              <a:chExt cx="231602" cy="624603"/>
            </a:xfrm>
          </p:grpSpPr>
          <p:sp>
            <p:nvSpPr>
              <p:cNvPr id="641" name="Google Shape;444;p47"/>
              <p:cNvSpPr/>
              <p:nvPr/>
            </p:nvSpPr>
            <p:spPr>
              <a:xfrm flipH="1">
                <a:off x="-1" y="209699"/>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42" name="Google Shape;445;p47"/>
              <p:cNvSpPr/>
              <p:nvPr/>
            </p:nvSpPr>
            <p:spPr>
              <a:xfrm flipH="1">
                <a:off x="-1" y="-2"/>
                <a:ext cx="231603" cy="624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43" name="Google Shape;446;p47"/>
              <p:cNvSpPr/>
              <p:nvPr/>
            </p:nvSpPr>
            <p:spPr>
              <a:xfrm flipH="1">
                <a:off x="-1" y="419401"/>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nvGrpSpPr>
            <p:cNvPr id="649" name="Google Shape;447;p47"/>
            <p:cNvGrpSpPr/>
            <p:nvPr/>
          </p:nvGrpSpPr>
          <p:grpSpPr>
            <a:xfrm>
              <a:off x="8912434" y="209998"/>
              <a:ext cx="231603" cy="834306"/>
              <a:chOff x="0" y="-1"/>
              <a:chExt cx="231602" cy="834304"/>
            </a:xfrm>
          </p:grpSpPr>
          <p:sp>
            <p:nvSpPr>
              <p:cNvPr id="645" name="Google Shape;448;p47"/>
              <p:cNvSpPr/>
              <p:nvPr/>
            </p:nvSpPr>
            <p:spPr>
              <a:xfrm flipH="1">
                <a:off x="-1" y="419401"/>
                <a:ext cx="231603" cy="414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699"/>
                      <a:pt x="21600" y="6029"/>
                    </a:cubicBezTo>
                    <a:lnTo>
                      <a:pt x="21600" y="21600"/>
                    </a:lnTo>
                    <a:lnTo>
                      <a:pt x="0" y="21600"/>
                    </a:lnTo>
                    <a:lnTo>
                      <a:pt x="0" y="6029"/>
                    </a:lnTo>
                    <a:cubicBezTo>
                      <a:pt x="0" y="2699"/>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46" name="Google Shape;449;p47"/>
              <p:cNvSpPr/>
              <p:nvPr/>
            </p:nvSpPr>
            <p:spPr>
              <a:xfrm flipH="1">
                <a:off x="-1" y="-2"/>
                <a:ext cx="231603" cy="83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342"/>
                      <a:pt x="21600" y="2998"/>
                    </a:cubicBezTo>
                    <a:lnTo>
                      <a:pt x="21600" y="21600"/>
                    </a:lnTo>
                    <a:lnTo>
                      <a:pt x="0" y="21600"/>
                    </a:lnTo>
                    <a:lnTo>
                      <a:pt x="0" y="2998"/>
                    </a:lnTo>
                    <a:cubicBezTo>
                      <a:pt x="0" y="1342"/>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47" name="Google Shape;450;p47"/>
              <p:cNvSpPr/>
              <p:nvPr/>
            </p:nvSpPr>
            <p:spPr>
              <a:xfrm flipH="1">
                <a:off x="-1" y="209700"/>
                <a:ext cx="231603" cy="624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1793"/>
                      <a:pt x="21600" y="4005"/>
                    </a:cubicBezTo>
                    <a:lnTo>
                      <a:pt x="21600" y="21600"/>
                    </a:lnTo>
                    <a:lnTo>
                      <a:pt x="0" y="21600"/>
                    </a:lnTo>
                    <a:lnTo>
                      <a:pt x="0" y="4005"/>
                    </a:lnTo>
                    <a:cubicBezTo>
                      <a:pt x="0" y="1793"/>
                      <a:pt x="4835" y="0"/>
                      <a:pt x="10800"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sp>
            <p:nvSpPr>
              <p:cNvPr id="648" name="Google Shape;451;p47"/>
              <p:cNvSpPr/>
              <p:nvPr/>
            </p:nvSpPr>
            <p:spPr>
              <a:xfrm flipH="1">
                <a:off x="-1" y="629102"/>
                <a:ext cx="231603" cy="205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9" y="0"/>
                    </a:moveTo>
                    <a:lnTo>
                      <a:pt x="12031" y="0"/>
                    </a:lnTo>
                    <a:cubicBezTo>
                      <a:pt x="17316" y="0"/>
                      <a:pt x="21600" y="4835"/>
                      <a:pt x="21600" y="10800"/>
                    </a:cubicBezTo>
                    <a:lnTo>
                      <a:pt x="21600" y="21600"/>
                    </a:lnTo>
                    <a:lnTo>
                      <a:pt x="0" y="21600"/>
                    </a:lnTo>
                    <a:lnTo>
                      <a:pt x="0" y="10800"/>
                    </a:lnTo>
                    <a:cubicBezTo>
                      <a:pt x="0" y="4835"/>
                      <a:pt x="4284" y="0"/>
                      <a:pt x="9569" y="0"/>
                    </a:cubicBezTo>
                    <a:close/>
                  </a:path>
                </a:pathLst>
              </a:custGeom>
              <a:solidFill>
                <a:srgbClr val="FFFFFF">
                  <a:alpha val="9020"/>
                </a:srgbClr>
              </a:solidFill>
              <a:ln w="12700" cap="flat">
                <a:noFill/>
                <a:miter lim="400000"/>
              </a:ln>
              <a:effectLst/>
            </p:spPr>
            <p:txBody>
              <a:bodyPr wrap="square" lIns="0" tIns="0" rIns="0" bIns="0" numCol="1" anchor="ctr">
                <a:noAutofit/>
              </a:bodyPr>
              <a:lstStyle/>
              <a:p>
                <a:pPr>
                  <a:defRPr>
                    <a:latin typeface="+mj-lt"/>
                    <a:ea typeface="+mj-ea"/>
                    <a:cs typeface="+mj-cs"/>
                    <a:sym typeface="Arial"/>
                  </a:defRPr>
                </a:pPr>
              </a:p>
            </p:txBody>
          </p:sp>
        </p:grpSp>
      </p:grpSp>
      <p:sp>
        <p:nvSpPr>
          <p:cNvPr id="651" name="Title Text"/>
          <p:cNvSpPr txBox="1"/>
          <p:nvPr>
            <p:ph type="title"/>
          </p:nvPr>
        </p:nvSpPr>
        <p:spPr>
          <a:xfrm>
            <a:off x="1388625" y="772725"/>
            <a:ext cx="6366901" cy="1863302"/>
          </a:xfrm>
          <a:prstGeom prst="rect">
            <a:avLst/>
          </a:prstGeom>
        </p:spPr>
        <p:txBody>
          <a:bodyPr anchor="ctr"/>
          <a:lstStyle>
            <a:lvl1pPr algn="ctr">
              <a:defRPr b="1" sz="8000">
                <a:solidFill>
                  <a:srgbClr val="FFFFFF"/>
                </a:solidFill>
                <a:latin typeface="Maven Pro"/>
                <a:ea typeface="Maven Pro"/>
                <a:cs typeface="Maven Pro"/>
                <a:sym typeface="Maven Pro"/>
              </a:defRPr>
            </a:lvl1pPr>
          </a:lstStyle>
          <a:p>
            <a:pPr/>
            <a:r>
              <a:t>Title Text</a:t>
            </a:r>
          </a:p>
        </p:txBody>
      </p:sp>
      <p:sp>
        <p:nvSpPr>
          <p:cNvPr id="652" name="Body Level One…"/>
          <p:cNvSpPr txBox="1"/>
          <p:nvPr>
            <p:ph type="body" sz="quarter" idx="1"/>
          </p:nvPr>
        </p:nvSpPr>
        <p:spPr>
          <a:xfrm>
            <a:off x="1388625" y="2712298"/>
            <a:ext cx="6366901" cy="1111202"/>
          </a:xfrm>
          <a:prstGeom prst="rect">
            <a:avLst/>
          </a:prstGeom>
        </p:spPr>
        <p:txBody>
          <a:bodyPr/>
          <a:lstStyle>
            <a:lvl1pPr indent="-311150" algn="ctr">
              <a:buClr>
                <a:srgbClr val="FFFFFF"/>
              </a:buClr>
              <a:buSzPts val="1300"/>
              <a:buFont typeface="Helvetica"/>
              <a:defRPr sz="1300">
                <a:solidFill>
                  <a:srgbClr val="FFFFFF"/>
                </a:solidFill>
                <a:latin typeface="Nunito"/>
                <a:ea typeface="Nunito"/>
                <a:cs typeface="Nunito"/>
                <a:sym typeface="Nunito"/>
              </a:defRPr>
            </a:lvl1pPr>
            <a:lvl2pPr marL="968662" indent="-352712" algn="ctr">
              <a:buClr>
                <a:srgbClr val="FFFFFF"/>
              </a:buClr>
              <a:buSzPts val="1300"/>
              <a:buFont typeface="Helvetica"/>
              <a:defRPr sz="1300">
                <a:solidFill>
                  <a:srgbClr val="FFFFFF"/>
                </a:solidFill>
                <a:latin typeface="Nunito"/>
                <a:ea typeface="Nunito"/>
                <a:cs typeface="Nunito"/>
                <a:sym typeface="Nunito"/>
              </a:defRPr>
            </a:lvl2pPr>
            <a:lvl3pPr marL="1425862" indent="-352712" algn="ctr">
              <a:buClr>
                <a:srgbClr val="FFFFFF"/>
              </a:buClr>
              <a:buSzPts val="1300"/>
              <a:buFont typeface="Helvetica"/>
              <a:defRPr sz="1300">
                <a:solidFill>
                  <a:srgbClr val="FFFFFF"/>
                </a:solidFill>
                <a:latin typeface="Nunito"/>
                <a:ea typeface="Nunito"/>
                <a:cs typeface="Nunito"/>
                <a:sym typeface="Nunito"/>
              </a:defRPr>
            </a:lvl3pPr>
            <a:lvl4pPr marL="1883062" indent="-352712" algn="ctr">
              <a:buClr>
                <a:srgbClr val="FFFFFF"/>
              </a:buClr>
              <a:buSzPts val="1300"/>
              <a:buFont typeface="Helvetica"/>
              <a:defRPr sz="1300">
                <a:solidFill>
                  <a:srgbClr val="FFFFFF"/>
                </a:solidFill>
                <a:latin typeface="Nunito"/>
                <a:ea typeface="Nunito"/>
                <a:cs typeface="Nunito"/>
                <a:sym typeface="Nunito"/>
              </a:defRPr>
            </a:lvl4pPr>
            <a:lvl5pPr marL="2340262" indent="-352712" algn="ctr">
              <a:buClr>
                <a:srgbClr val="FFFFFF"/>
              </a:buClr>
              <a:buSzPts val="1300"/>
              <a:buFont typeface="Helvetica"/>
              <a:defRPr sz="1300">
                <a:solidFill>
                  <a:srgbClr val="FFFFFF"/>
                </a:solidFill>
                <a:latin typeface="Nunito"/>
                <a:ea typeface="Nunito"/>
                <a:cs typeface="Nunito"/>
                <a:sym typeface="Nunito"/>
              </a:defRPr>
            </a:lvl5pPr>
          </a:lstStyle>
          <a:p>
            <a:pPr/>
            <a:r>
              <a:t>Body Level One</a:t>
            </a:r>
          </a:p>
          <a:p>
            <a:pPr lvl="1"/>
            <a:r>
              <a:t>Body Level Two</a:t>
            </a:r>
          </a:p>
          <a:p>
            <a:pPr lvl="2"/>
            <a:r>
              <a:t>Body Level Three</a:t>
            </a:r>
          </a:p>
          <a:p>
            <a:pPr lvl="3"/>
            <a:r>
              <a:t>Body Level Four</a:t>
            </a:r>
          </a:p>
          <a:p>
            <a:pPr lvl="4"/>
            <a:r>
              <a:t>Body Level Five</a:t>
            </a:r>
          </a:p>
        </p:txBody>
      </p:sp>
      <p:sp>
        <p:nvSpPr>
          <p:cNvPr id="653" name="Slide Number"/>
          <p:cNvSpPr txBox="1"/>
          <p:nvPr>
            <p:ph type="sldNum" sz="quarter" idx="2"/>
          </p:nvPr>
        </p:nvSpPr>
        <p:spPr>
          <a:xfrm>
            <a:off x="8677062" y="4772501"/>
            <a:ext cx="322685" cy="322549"/>
          </a:xfrm>
          <a:prstGeom prst="rect">
            <a:avLst/>
          </a:prstGeom>
        </p:spPr>
        <p:txBody>
          <a:bodyPr/>
          <a:lstStyle>
            <a:lvl1pPr>
              <a:defRPr sz="900">
                <a:solidFill>
                  <a:srgbClr val="FFFFFF"/>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60" name="Slide Number"/>
          <p:cNvSpPr txBox="1"/>
          <p:nvPr>
            <p:ph type="sldNum" sz="quarter" idx="2"/>
          </p:nvPr>
        </p:nvSpPr>
        <p:spPr>
          <a:xfrm>
            <a:off x="8677062" y="4772501"/>
            <a:ext cx="322685" cy="322549"/>
          </a:xfrm>
          <a:prstGeom prst="rect">
            <a:avLst/>
          </a:prstGeom>
        </p:spPr>
        <p:txBody>
          <a:bodyPr/>
          <a:lstStyle>
            <a:lvl1pPr>
              <a:defRPr sz="900">
                <a:solidFill>
                  <a:srgbClr val="424242"/>
                </a:solidFill>
                <a:latin typeface="Nunito"/>
                <a:ea typeface="Nunito"/>
                <a:cs typeface="Nunito"/>
                <a:sym typeface="Nunito"/>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55" name="Title Text"/>
          <p:cNvSpPr txBox="1"/>
          <p:nvPr>
            <p:ph type="title"/>
          </p:nvPr>
        </p:nvSpPr>
        <p:spPr>
          <a:xfrm>
            <a:off x="311698" y="555600"/>
            <a:ext cx="2808003" cy="755700"/>
          </a:xfrm>
          <a:prstGeom prst="rect">
            <a:avLst/>
          </a:prstGeom>
        </p:spPr>
        <p:txBody>
          <a:bodyPr anchor="b"/>
          <a:lstStyle>
            <a:lvl1pPr>
              <a:defRPr sz="2400"/>
            </a:lvl1pPr>
          </a:lstStyle>
          <a:p>
            <a:pPr/>
            <a:r>
              <a:t>Title Text</a:t>
            </a:r>
          </a:p>
        </p:txBody>
      </p:sp>
      <p:sp>
        <p:nvSpPr>
          <p:cNvPr id="56" name="Body Level One…"/>
          <p:cNvSpPr txBox="1"/>
          <p:nvPr>
            <p:ph type="body" sz="quarter" idx="1"/>
          </p:nvPr>
        </p:nvSpPr>
        <p:spPr>
          <a:xfrm>
            <a:off x="311698" y="1389598"/>
            <a:ext cx="2808003" cy="3179403"/>
          </a:xfrm>
          <a:prstGeom prst="rect">
            <a:avLst/>
          </a:prstGeom>
        </p:spPr>
        <p:txBody>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pPr/>
            <a:r>
              <a:t>Body Level One</a:t>
            </a:r>
          </a:p>
          <a:p>
            <a:pPr lvl="1"/>
            <a:r>
              <a:t>Body Level Two</a:t>
            </a:r>
          </a:p>
          <a:p>
            <a:pPr lvl="2"/>
            <a:r>
              <a:t>Body Level Three</a:t>
            </a:r>
          </a:p>
          <a:p>
            <a:pPr lvl="3"/>
            <a:r>
              <a:t>Body Level Four</a:t>
            </a:r>
          </a:p>
          <a:p>
            <a:pPr lvl="4"/>
            <a:r>
              <a:t>Body Level Five</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spTree>
      <p:nvGrpSpPr>
        <p:cNvPr id="1" name=""/>
        <p:cNvGrpSpPr/>
        <p:nvPr/>
      </p:nvGrpSpPr>
      <p:grpSpPr>
        <a:xfrm>
          <a:off x="0" y="0"/>
          <a:ext cx="0" cy="0"/>
          <a:chOff x="0" y="0"/>
          <a:chExt cx="0" cy="0"/>
        </a:xfrm>
      </p:grpSpPr>
      <p:sp>
        <p:nvSpPr>
          <p:cNvPr id="64" name="Title Text"/>
          <p:cNvSpPr txBox="1"/>
          <p:nvPr>
            <p:ph type="title"/>
          </p:nvPr>
        </p:nvSpPr>
        <p:spPr>
          <a:xfrm>
            <a:off x="490250" y="450148"/>
            <a:ext cx="6367801" cy="4090803"/>
          </a:xfrm>
          <a:prstGeom prst="rect">
            <a:avLst/>
          </a:prstGeom>
        </p:spPr>
        <p:txBody>
          <a:bodyPr anchor="ctr"/>
          <a:lstStyle>
            <a:lvl1pPr>
              <a:defRPr sz="4800"/>
            </a:lvl1pPr>
          </a:lstStyle>
          <a:p>
            <a:pPr/>
            <a:r>
              <a:t>Title Text</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sp>
        <p:nvSpPr>
          <p:cNvPr id="72" name="Google Shape;36;p9"/>
          <p:cNvSpPr/>
          <p:nvPr/>
        </p:nvSpPr>
        <p:spPr>
          <a:xfrm>
            <a:off x="4572000" y="-126"/>
            <a:ext cx="4572000" cy="5143503"/>
          </a:xfrm>
          <a:prstGeom prst="rect">
            <a:avLst/>
          </a:prstGeom>
          <a:solidFill>
            <a:srgbClr val="EEEEEE"/>
          </a:solidFill>
          <a:ln w="12700">
            <a:miter lim="400000"/>
          </a:ln>
        </p:spPr>
        <p:txBody>
          <a:bodyPr lIns="0" tIns="0" rIns="0" bIns="0" anchor="ctr"/>
          <a:lstStyle/>
          <a:p>
            <a:pPr>
              <a:defRPr>
                <a:latin typeface="+mj-lt"/>
                <a:ea typeface="+mj-ea"/>
                <a:cs typeface="+mj-cs"/>
                <a:sym typeface="Arial"/>
              </a:defRPr>
            </a:pPr>
          </a:p>
        </p:txBody>
      </p:sp>
      <p:sp>
        <p:nvSpPr>
          <p:cNvPr id="73" name="Title Text"/>
          <p:cNvSpPr txBox="1"/>
          <p:nvPr>
            <p:ph type="title"/>
          </p:nvPr>
        </p:nvSpPr>
        <p:spPr>
          <a:xfrm>
            <a:off x="265500" y="1233175"/>
            <a:ext cx="4045200" cy="1482302"/>
          </a:xfrm>
          <a:prstGeom prst="rect">
            <a:avLst/>
          </a:prstGeom>
        </p:spPr>
        <p:txBody>
          <a:bodyPr anchor="b"/>
          <a:lstStyle>
            <a:lvl1pPr algn="ctr">
              <a:defRPr sz="4200"/>
            </a:lvl1pPr>
          </a:lstStyle>
          <a:p>
            <a:pPr/>
            <a:r>
              <a:t>Title Text</a:t>
            </a:r>
          </a:p>
        </p:txBody>
      </p:sp>
      <p:sp>
        <p:nvSpPr>
          <p:cNvPr id="74" name="Body Level One…"/>
          <p:cNvSpPr txBox="1"/>
          <p:nvPr>
            <p:ph type="body" sz="quarter" idx="1"/>
          </p:nvPr>
        </p:nvSpPr>
        <p:spPr>
          <a:xfrm>
            <a:off x="265500" y="2803075"/>
            <a:ext cx="4045200" cy="1235101"/>
          </a:xfrm>
          <a:prstGeom prst="rect">
            <a:avLst/>
          </a:prstGeom>
        </p:spPr>
        <p:txBody>
          <a:bodyPr/>
          <a:lstStyle>
            <a:lvl1pPr marL="228600" indent="-114300" algn="ctr">
              <a:lnSpc>
                <a:spcPct val="100000"/>
              </a:lnSpc>
              <a:buClrTx/>
              <a:buSzTx/>
              <a:buFontTx/>
              <a:buNone/>
              <a:defRPr sz="2100"/>
            </a:lvl1pPr>
            <a:lvl2pPr marL="228600" indent="114300" algn="ctr">
              <a:lnSpc>
                <a:spcPct val="100000"/>
              </a:lnSpc>
              <a:buClrTx/>
              <a:buSzTx/>
              <a:buFontTx/>
              <a:buNone/>
              <a:defRPr sz="2100"/>
            </a:lvl2pPr>
            <a:lvl3pPr marL="228600" indent="114300" algn="ctr">
              <a:lnSpc>
                <a:spcPct val="100000"/>
              </a:lnSpc>
              <a:buClrTx/>
              <a:buSzTx/>
              <a:buFontTx/>
              <a:buNone/>
              <a:defRPr sz="2100"/>
            </a:lvl3pPr>
            <a:lvl4pPr marL="228600" indent="114300" algn="ctr">
              <a:lnSpc>
                <a:spcPct val="100000"/>
              </a:lnSpc>
              <a:buClrTx/>
              <a:buSzTx/>
              <a:buFontTx/>
              <a:buNone/>
              <a:defRPr sz="2100"/>
            </a:lvl4pPr>
            <a:lvl5pPr marL="228600" indent="114300" algn="ctr">
              <a:lnSpc>
                <a:spcPct val="100000"/>
              </a:lnSpc>
              <a:buClrTx/>
              <a:buSzTx/>
              <a:buFontTx/>
              <a:buNone/>
              <a:defRPr sz="2100"/>
            </a:lvl5pPr>
          </a:lstStyle>
          <a:p>
            <a:pPr/>
            <a:r>
              <a:t>Body Level One</a:t>
            </a:r>
          </a:p>
          <a:p>
            <a:pPr lvl="1"/>
            <a:r>
              <a:t>Body Level Two</a:t>
            </a:r>
          </a:p>
          <a:p>
            <a:pPr lvl="2"/>
            <a:r>
              <a:t>Body Level Three</a:t>
            </a:r>
          </a:p>
          <a:p>
            <a:pPr lvl="3"/>
            <a:r>
              <a:t>Body Level Four</a:t>
            </a:r>
          </a:p>
          <a:p>
            <a:pPr lvl="4"/>
            <a:r>
              <a:t>Body Level Five</a:t>
            </a:r>
          </a:p>
        </p:txBody>
      </p:sp>
      <p:sp>
        <p:nvSpPr>
          <p:cNvPr id="75" name="Google Shape;39;p9"/>
          <p:cNvSpPr txBox="1"/>
          <p:nvPr>
            <p:ph type="body" sz="half" idx="13"/>
          </p:nvPr>
        </p:nvSpPr>
        <p:spPr>
          <a:xfrm>
            <a:off x="4939500" y="724074"/>
            <a:ext cx="3837000" cy="3695103"/>
          </a:xfrm>
          <a:prstGeom prst="rect">
            <a:avLst/>
          </a:prstGeom>
        </p:spPr>
        <p:txBody>
          <a:bodyPr anchor="ctr"/>
          <a:lstStyle/>
          <a:p>
            <a:pP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sp>
        <p:nvSpPr>
          <p:cNvPr id="83" name="Body Level One…"/>
          <p:cNvSpPr txBox="1"/>
          <p:nvPr>
            <p:ph type="body" sz="quarter" idx="1"/>
          </p:nvPr>
        </p:nvSpPr>
        <p:spPr>
          <a:xfrm>
            <a:off x="311698" y="4230575"/>
            <a:ext cx="5998804" cy="605102"/>
          </a:xfrm>
          <a:prstGeom prst="rect">
            <a:avLst/>
          </a:prstGeom>
        </p:spPr>
        <p:txBody>
          <a:bodyPr anchor="ctr"/>
          <a:lstStyle>
            <a:lvl1pPr marL="0" indent="228600">
              <a:lnSpc>
                <a:spcPct val="100000"/>
              </a:lnSpc>
              <a:buClrTx/>
              <a:buSzTx/>
              <a:buFontTx/>
              <a:buNone/>
            </a:lvl1pPr>
            <a:lvl2pPr>
              <a:lnSpc>
                <a:spcPct val="100000"/>
              </a:lnSpc>
              <a:buClrTx/>
              <a:buFontTx/>
            </a:lvl2pPr>
            <a:lvl3pPr>
              <a:lnSpc>
                <a:spcPct val="100000"/>
              </a:lnSpc>
              <a:buClrTx/>
              <a:buFontTx/>
            </a:lvl3pPr>
            <a:lvl4pPr>
              <a:lnSpc>
                <a:spcPct val="100000"/>
              </a:lnSpc>
              <a:buClrTx/>
              <a:buFontTx/>
            </a:lvl4pPr>
            <a:lvl5pPr>
              <a:lnSpc>
                <a:spcPct val="100000"/>
              </a:lnSpc>
              <a:buClrTx/>
              <a:buFontTx/>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 Id="rId29" Type="http://schemas.openxmlformats.org/officeDocument/2006/relationships/slideLayout" Target="../slideLayouts/slideLayout28.xml"/><Relationship Id="rId30" Type="http://schemas.openxmlformats.org/officeDocument/2006/relationships/slideLayout" Target="../slideLayouts/slideLayout29.xml"/><Relationship Id="rId31" Type="http://schemas.openxmlformats.org/officeDocument/2006/relationships/slideLayout" Target="../slideLayouts/slideLayout30.xml"/><Relationship Id="rId32" Type="http://schemas.openxmlformats.org/officeDocument/2006/relationships/slideLayout" Target="../slideLayouts/slideLayout31.xml"/><Relationship Id="rId33" Type="http://schemas.openxmlformats.org/officeDocument/2006/relationships/slideLayout" Target="../slideLayouts/slideLayout32.xml"/><Relationship Id="rId34" Type="http://schemas.openxmlformats.org/officeDocument/2006/relationships/slideLayout" Target="../slideLayouts/slideLayout33.xml"/><Relationship Id="rId35" Type="http://schemas.openxmlformats.org/officeDocument/2006/relationships/slideLayout" Target="../slideLayouts/slideLayout34.xml"/><Relationship Id="rId36" Type="http://schemas.openxmlformats.org/officeDocument/2006/relationships/slideLayout" Target="../slideLayouts/slideLayout35.xml"/><Relationship Id="rId37" Type="http://schemas.openxmlformats.org/officeDocument/2006/relationships/slideLayout" Target="../slideLayouts/slideLayout36.xml"/><Relationship Id="rId38" Type="http://schemas.openxmlformats.org/officeDocument/2006/relationships/slideLayout" Target="../slideLayouts/slideLayout37.xml"/><Relationship Id="rId39" Type="http://schemas.openxmlformats.org/officeDocument/2006/relationships/slideLayout" Target="../slideLayouts/slideLayout38.xml"/><Relationship Id="rId40" Type="http://schemas.openxmlformats.org/officeDocument/2006/relationships/slideLayout" Target="../slideLayouts/slideLayout39.xml"/><Relationship Id="rId41" Type="http://schemas.openxmlformats.org/officeDocument/2006/relationships/slideLayout" Target="../slideLayouts/slideLayout40.xml"/><Relationship Id="rId42" Type="http://schemas.openxmlformats.org/officeDocument/2006/relationships/slideLayout" Target="../slideLayouts/slideLayout41.xml"/><Relationship Id="rId43" Type="http://schemas.openxmlformats.org/officeDocument/2006/relationships/slideLayout" Target="../slideLayouts/slideLayout42.xml"/><Relationship Id="rId44" Type="http://schemas.openxmlformats.org/officeDocument/2006/relationships/slideLayout" Target="../slideLayouts/slideLayout43.xml"/><Relationship Id="rId45"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311698" y="445025"/>
            <a:ext cx="8520603" cy="572702"/>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normAutofit fontScale="100000" lnSpcReduction="0"/>
          </a:bodyPr>
          <a:lstStyle/>
          <a:p>
            <a:pPr/>
            <a:r>
              <a:t>Title Text</a:t>
            </a:r>
          </a:p>
        </p:txBody>
      </p:sp>
      <p:sp>
        <p:nvSpPr>
          <p:cNvPr id="3" name="Body Level One…"/>
          <p:cNvSpPr txBox="1"/>
          <p:nvPr>
            <p:ph type="body" idx="1"/>
          </p:nvPr>
        </p:nvSpPr>
        <p:spPr>
          <a:xfrm>
            <a:off x="311698" y="1152475"/>
            <a:ext cx="8520603" cy="3416400"/>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684348" y="4700820"/>
            <a:ext cx="336812" cy="318394"/>
          </a:xfrm>
          <a:prstGeom prst="rect">
            <a:avLst/>
          </a:prstGeom>
          <a:ln w="12700">
            <a:miter lim="400000"/>
          </a:ln>
        </p:spPr>
        <p:txBody>
          <a:bodyPr wrap="none" lIns="91423" tIns="91423" rIns="91423" bIns="91423" anchor="ctr">
            <a:spAutoFit/>
          </a:bodyPr>
          <a:lstStyle>
            <a:lvl1pPr algn="r">
              <a:defRPr sz="1000">
                <a:solidFill>
                  <a:srgbClr val="585858"/>
                </a:solidFill>
                <a:latin typeface="+mj-lt"/>
                <a:ea typeface="+mj-ea"/>
                <a:cs typeface="+mj-cs"/>
                <a:sym typeface="Aria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2800" u="none">
          <a:ln>
            <a:noFill/>
          </a:ln>
          <a:solidFill>
            <a:srgbClr val="000000"/>
          </a:solidFill>
          <a:uFillTx/>
          <a:latin typeface="+mj-lt"/>
          <a:ea typeface="+mj-ea"/>
          <a:cs typeface="+mj-cs"/>
          <a:sym typeface="Arial"/>
        </a:defRPr>
      </a:lvl1pPr>
      <a:lvl2pPr marL="0" marR="0" indent="0" algn="l" defTabSz="914400" rtl="0" latinLnBrk="0">
        <a:lnSpc>
          <a:spcPct val="100000"/>
        </a:lnSpc>
        <a:spcBef>
          <a:spcPts val="0"/>
        </a:spcBef>
        <a:spcAft>
          <a:spcPts val="0"/>
        </a:spcAft>
        <a:buClrTx/>
        <a:buSzTx/>
        <a:buFontTx/>
        <a:buNone/>
        <a:tabLst/>
        <a:defRPr b="0" baseline="0" cap="none" i="0" spc="0" strike="noStrike" sz="2800" u="none">
          <a:ln>
            <a:noFill/>
          </a:ln>
          <a:solidFill>
            <a:srgbClr val="000000"/>
          </a:solidFill>
          <a:uFillTx/>
          <a:latin typeface="+mj-lt"/>
          <a:ea typeface="+mj-ea"/>
          <a:cs typeface="+mj-cs"/>
          <a:sym typeface="Arial"/>
        </a:defRPr>
      </a:lvl2pPr>
      <a:lvl3pPr marL="0" marR="0" indent="0" algn="l" defTabSz="914400" rtl="0" latinLnBrk="0">
        <a:lnSpc>
          <a:spcPct val="100000"/>
        </a:lnSpc>
        <a:spcBef>
          <a:spcPts val="0"/>
        </a:spcBef>
        <a:spcAft>
          <a:spcPts val="0"/>
        </a:spcAft>
        <a:buClrTx/>
        <a:buSzTx/>
        <a:buFontTx/>
        <a:buNone/>
        <a:tabLst/>
        <a:defRPr b="0" baseline="0" cap="none" i="0" spc="0" strike="noStrike" sz="2800" u="none">
          <a:ln>
            <a:noFill/>
          </a:ln>
          <a:solidFill>
            <a:srgbClr val="000000"/>
          </a:solidFill>
          <a:uFillTx/>
          <a:latin typeface="+mj-lt"/>
          <a:ea typeface="+mj-ea"/>
          <a:cs typeface="+mj-cs"/>
          <a:sym typeface="Arial"/>
        </a:defRPr>
      </a:lvl3pPr>
      <a:lvl4pPr marL="0" marR="0" indent="0" algn="l" defTabSz="914400" rtl="0" latinLnBrk="0">
        <a:lnSpc>
          <a:spcPct val="100000"/>
        </a:lnSpc>
        <a:spcBef>
          <a:spcPts val="0"/>
        </a:spcBef>
        <a:spcAft>
          <a:spcPts val="0"/>
        </a:spcAft>
        <a:buClrTx/>
        <a:buSzTx/>
        <a:buFontTx/>
        <a:buNone/>
        <a:tabLst/>
        <a:defRPr b="0" baseline="0" cap="none" i="0" spc="0" strike="noStrike" sz="2800" u="none">
          <a:ln>
            <a:noFill/>
          </a:ln>
          <a:solidFill>
            <a:srgbClr val="000000"/>
          </a:solidFill>
          <a:uFillTx/>
          <a:latin typeface="+mj-lt"/>
          <a:ea typeface="+mj-ea"/>
          <a:cs typeface="+mj-cs"/>
          <a:sym typeface="Arial"/>
        </a:defRPr>
      </a:lvl4pPr>
      <a:lvl5pPr marL="0" marR="0" indent="0" algn="l" defTabSz="914400" rtl="0" latinLnBrk="0">
        <a:lnSpc>
          <a:spcPct val="100000"/>
        </a:lnSpc>
        <a:spcBef>
          <a:spcPts val="0"/>
        </a:spcBef>
        <a:spcAft>
          <a:spcPts val="0"/>
        </a:spcAft>
        <a:buClrTx/>
        <a:buSzTx/>
        <a:buFontTx/>
        <a:buNone/>
        <a:tabLst/>
        <a:defRPr b="0" baseline="0" cap="none" i="0" spc="0" strike="noStrike" sz="2800" u="none">
          <a:ln>
            <a:noFill/>
          </a:ln>
          <a:solidFill>
            <a:srgbClr val="000000"/>
          </a:solidFill>
          <a:uFillTx/>
          <a:latin typeface="+mj-lt"/>
          <a:ea typeface="+mj-ea"/>
          <a:cs typeface="+mj-cs"/>
          <a:sym typeface="Arial"/>
        </a:defRPr>
      </a:lvl5pPr>
      <a:lvl6pPr marL="0" marR="0" indent="0" algn="l" defTabSz="914400" rtl="0" latinLnBrk="0">
        <a:lnSpc>
          <a:spcPct val="100000"/>
        </a:lnSpc>
        <a:spcBef>
          <a:spcPts val="0"/>
        </a:spcBef>
        <a:spcAft>
          <a:spcPts val="0"/>
        </a:spcAft>
        <a:buClrTx/>
        <a:buSzTx/>
        <a:buFontTx/>
        <a:buNone/>
        <a:tabLst/>
        <a:defRPr b="0" baseline="0" cap="none" i="0" spc="0" strike="noStrike" sz="2800" u="none">
          <a:ln>
            <a:noFill/>
          </a:ln>
          <a:solidFill>
            <a:srgbClr val="000000"/>
          </a:solidFill>
          <a:uFillTx/>
          <a:latin typeface="+mj-lt"/>
          <a:ea typeface="+mj-ea"/>
          <a:cs typeface="+mj-cs"/>
          <a:sym typeface="Arial"/>
        </a:defRPr>
      </a:lvl6pPr>
      <a:lvl7pPr marL="0" marR="0" indent="0" algn="l" defTabSz="914400" rtl="0" latinLnBrk="0">
        <a:lnSpc>
          <a:spcPct val="100000"/>
        </a:lnSpc>
        <a:spcBef>
          <a:spcPts val="0"/>
        </a:spcBef>
        <a:spcAft>
          <a:spcPts val="0"/>
        </a:spcAft>
        <a:buClrTx/>
        <a:buSzTx/>
        <a:buFontTx/>
        <a:buNone/>
        <a:tabLst/>
        <a:defRPr b="0" baseline="0" cap="none" i="0" spc="0" strike="noStrike" sz="2800" u="none">
          <a:ln>
            <a:noFill/>
          </a:ln>
          <a:solidFill>
            <a:srgbClr val="000000"/>
          </a:solidFill>
          <a:uFillTx/>
          <a:latin typeface="+mj-lt"/>
          <a:ea typeface="+mj-ea"/>
          <a:cs typeface="+mj-cs"/>
          <a:sym typeface="Arial"/>
        </a:defRPr>
      </a:lvl7pPr>
      <a:lvl8pPr marL="0" marR="0" indent="0" algn="l" defTabSz="914400" rtl="0" latinLnBrk="0">
        <a:lnSpc>
          <a:spcPct val="100000"/>
        </a:lnSpc>
        <a:spcBef>
          <a:spcPts val="0"/>
        </a:spcBef>
        <a:spcAft>
          <a:spcPts val="0"/>
        </a:spcAft>
        <a:buClrTx/>
        <a:buSzTx/>
        <a:buFontTx/>
        <a:buNone/>
        <a:tabLst/>
        <a:defRPr b="0" baseline="0" cap="none" i="0" spc="0" strike="noStrike" sz="2800" u="none">
          <a:ln>
            <a:noFill/>
          </a:ln>
          <a:solidFill>
            <a:srgbClr val="000000"/>
          </a:solidFill>
          <a:uFillTx/>
          <a:latin typeface="+mj-lt"/>
          <a:ea typeface="+mj-ea"/>
          <a:cs typeface="+mj-cs"/>
          <a:sym typeface="Arial"/>
        </a:defRPr>
      </a:lvl8pPr>
      <a:lvl9pPr marL="0" marR="0" indent="0" algn="l" defTabSz="914400" rtl="0" latinLnBrk="0">
        <a:lnSpc>
          <a:spcPct val="100000"/>
        </a:lnSpc>
        <a:spcBef>
          <a:spcPts val="0"/>
        </a:spcBef>
        <a:spcAft>
          <a:spcPts val="0"/>
        </a:spcAft>
        <a:buClrTx/>
        <a:buSzTx/>
        <a:buFontTx/>
        <a:buNone/>
        <a:tabLst/>
        <a:defRPr b="0" baseline="0" cap="none" i="0" spc="0" strike="noStrike" sz="2800" u="none">
          <a:ln>
            <a:noFill/>
          </a:ln>
          <a:solidFill>
            <a:srgbClr val="000000"/>
          </a:solidFill>
          <a:uFillTx/>
          <a:latin typeface="+mj-lt"/>
          <a:ea typeface="+mj-ea"/>
          <a:cs typeface="+mj-cs"/>
          <a:sym typeface="Arial"/>
        </a:defRPr>
      </a:lvl9pPr>
    </p:titleStyle>
    <p:bodyStyle>
      <a:lvl1pPr marL="457200" marR="0" indent="-342900" algn="l" defTabSz="914400" rtl="0" latinLnBrk="0">
        <a:lnSpc>
          <a:spcPct val="115000"/>
        </a:lnSpc>
        <a:spcBef>
          <a:spcPts val="0"/>
        </a:spcBef>
        <a:spcAft>
          <a:spcPts val="0"/>
        </a:spcAft>
        <a:buClr>
          <a:srgbClr val="585858"/>
        </a:buClr>
        <a:buSzPts val="1800"/>
        <a:buFont typeface="Arial"/>
        <a:buChar char="●"/>
        <a:tabLst/>
        <a:defRPr b="0" baseline="0" cap="none" i="0" spc="0" strike="noStrike" sz="1800" u="none">
          <a:ln>
            <a:noFill/>
          </a:ln>
          <a:solidFill>
            <a:srgbClr val="585858"/>
          </a:solidFill>
          <a:uFillTx/>
          <a:latin typeface="+mj-lt"/>
          <a:ea typeface="+mj-ea"/>
          <a:cs typeface="+mj-cs"/>
          <a:sym typeface="Arial"/>
        </a:defRPr>
      </a:lvl1pPr>
      <a:lvl2pPr marL="1005114" marR="0" indent="-408213" algn="l" defTabSz="914400" rtl="0" latinLnBrk="0">
        <a:lnSpc>
          <a:spcPct val="115000"/>
        </a:lnSpc>
        <a:spcBef>
          <a:spcPts val="0"/>
        </a:spcBef>
        <a:spcAft>
          <a:spcPts val="0"/>
        </a:spcAft>
        <a:buClr>
          <a:srgbClr val="585858"/>
        </a:buClr>
        <a:buSzPts val="1800"/>
        <a:buFont typeface="Arial"/>
        <a:buChar char="○"/>
        <a:tabLst/>
        <a:defRPr b="0" baseline="0" cap="none" i="0" spc="0" strike="noStrike" sz="1800" u="none">
          <a:ln>
            <a:noFill/>
          </a:ln>
          <a:solidFill>
            <a:srgbClr val="585858"/>
          </a:solidFill>
          <a:uFillTx/>
          <a:latin typeface="+mj-lt"/>
          <a:ea typeface="+mj-ea"/>
          <a:cs typeface="+mj-cs"/>
          <a:sym typeface="Arial"/>
        </a:defRPr>
      </a:lvl2pPr>
      <a:lvl3pPr marL="1462314" marR="0" indent="-408214" algn="l" defTabSz="914400" rtl="0" latinLnBrk="0">
        <a:lnSpc>
          <a:spcPct val="115000"/>
        </a:lnSpc>
        <a:spcBef>
          <a:spcPts val="0"/>
        </a:spcBef>
        <a:spcAft>
          <a:spcPts val="0"/>
        </a:spcAft>
        <a:buClr>
          <a:srgbClr val="585858"/>
        </a:buClr>
        <a:buSzPts val="1800"/>
        <a:buFont typeface="Arial"/>
        <a:buChar char="■"/>
        <a:tabLst/>
        <a:defRPr b="0" baseline="0" cap="none" i="0" spc="0" strike="noStrike" sz="1800" u="none">
          <a:ln>
            <a:noFill/>
          </a:ln>
          <a:solidFill>
            <a:srgbClr val="585858"/>
          </a:solidFill>
          <a:uFillTx/>
          <a:latin typeface="+mj-lt"/>
          <a:ea typeface="+mj-ea"/>
          <a:cs typeface="+mj-cs"/>
          <a:sym typeface="Arial"/>
        </a:defRPr>
      </a:lvl3pPr>
      <a:lvl4pPr marL="1919514" marR="0" indent="-408214" algn="l" defTabSz="914400" rtl="0" latinLnBrk="0">
        <a:lnSpc>
          <a:spcPct val="115000"/>
        </a:lnSpc>
        <a:spcBef>
          <a:spcPts val="0"/>
        </a:spcBef>
        <a:spcAft>
          <a:spcPts val="0"/>
        </a:spcAft>
        <a:buClr>
          <a:srgbClr val="585858"/>
        </a:buClr>
        <a:buSzPts val="1800"/>
        <a:buFont typeface="Arial"/>
        <a:buChar char="●"/>
        <a:tabLst/>
        <a:defRPr b="0" baseline="0" cap="none" i="0" spc="0" strike="noStrike" sz="1800" u="none">
          <a:ln>
            <a:noFill/>
          </a:ln>
          <a:solidFill>
            <a:srgbClr val="585858"/>
          </a:solidFill>
          <a:uFillTx/>
          <a:latin typeface="+mj-lt"/>
          <a:ea typeface="+mj-ea"/>
          <a:cs typeface="+mj-cs"/>
          <a:sym typeface="Arial"/>
        </a:defRPr>
      </a:lvl4pPr>
      <a:lvl5pPr marL="2376714" marR="0" indent="-408214" algn="l" defTabSz="914400" rtl="0" latinLnBrk="0">
        <a:lnSpc>
          <a:spcPct val="115000"/>
        </a:lnSpc>
        <a:spcBef>
          <a:spcPts val="0"/>
        </a:spcBef>
        <a:spcAft>
          <a:spcPts val="0"/>
        </a:spcAft>
        <a:buClr>
          <a:srgbClr val="585858"/>
        </a:buClr>
        <a:buSzPts val="1800"/>
        <a:buFont typeface="Arial"/>
        <a:buChar char="○"/>
        <a:tabLst/>
        <a:defRPr b="0" baseline="0" cap="none" i="0" spc="0" strike="noStrike" sz="1800" u="none">
          <a:ln>
            <a:noFill/>
          </a:ln>
          <a:solidFill>
            <a:srgbClr val="585858"/>
          </a:solidFill>
          <a:uFillTx/>
          <a:latin typeface="+mj-lt"/>
          <a:ea typeface="+mj-ea"/>
          <a:cs typeface="+mj-cs"/>
          <a:sym typeface="Arial"/>
        </a:defRPr>
      </a:lvl5pPr>
      <a:lvl6pPr marL="2833914" marR="0" indent="-408214" algn="l" defTabSz="914400" rtl="0" latinLnBrk="0">
        <a:lnSpc>
          <a:spcPct val="115000"/>
        </a:lnSpc>
        <a:spcBef>
          <a:spcPts val="0"/>
        </a:spcBef>
        <a:spcAft>
          <a:spcPts val="0"/>
        </a:spcAft>
        <a:buClr>
          <a:srgbClr val="585858"/>
        </a:buClr>
        <a:buSzPts val="1800"/>
        <a:buFont typeface="Arial"/>
        <a:buChar char="■"/>
        <a:tabLst/>
        <a:defRPr b="0" baseline="0" cap="none" i="0" spc="0" strike="noStrike" sz="1800" u="none">
          <a:ln>
            <a:noFill/>
          </a:ln>
          <a:solidFill>
            <a:srgbClr val="585858"/>
          </a:solidFill>
          <a:uFillTx/>
          <a:latin typeface="+mj-lt"/>
          <a:ea typeface="+mj-ea"/>
          <a:cs typeface="+mj-cs"/>
          <a:sym typeface="Arial"/>
        </a:defRPr>
      </a:lvl6pPr>
      <a:lvl7pPr marL="3291113" marR="0" indent="-408214" algn="l" defTabSz="914400" rtl="0" latinLnBrk="0">
        <a:lnSpc>
          <a:spcPct val="115000"/>
        </a:lnSpc>
        <a:spcBef>
          <a:spcPts val="0"/>
        </a:spcBef>
        <a:spcAft>
          <a:spcPts val="0"/>
        </a:spcAft>
        <a:buClr>
          <a:srgbClr val="585858"/>
        </a:buClr>
        <a:buSzPts val="1800"/>
        <a:buFont typeface="Arial"/>
        <a:buChar char="●"/>
        <a:tabLst/>
        <a:defRPr b="0" baseline="0" cap="none" i="0" spc="0" strike="noStrike" sz="1800" u="none">
          <a:ln>
            <a:noFill/>
          </a:ln>
          <a:solidFill>
            <a:srgbClr val="585858"/>
          </a:solidFill>
          <a:uFillTx/>
          <a:latin typeface="+mj-lt"/>
          <a:ea typeface="+mj-ea"/>
          <a:cs typeface="+mj-cs"/>
          <a:sym typeface="Arial"/>
        </a:defRPr>
      </a:lvl7pPr>
      <a:lvl8pPr marL="3748313" marR="0" indent="-408213" algn="l" defTabSz="914400" rtl="0" latinLnBrk="0">
        <a:lnSpc>
          <a:spcPct val="115000"/>
        </a:lnSpc>
        <a:spcBef>
          <a:spcPts val="0"/>
        </a:spcBef>
        <a:spcAft>
          <a:spcPts val="0"/>
        </a:spcAft>
        <a:buClr>
          <a:srgbClr val="585858"/>
        </a:buClr>
        <a:buSzPts val="1800"/>
        <a:buFont typeface="Arial"/>
        <a:buChar char="○"/>
        <a:tabLst/>
        <a:defRPr b="0" baseline="0" cap="none" i="0" spc="0" strike="noStrike" sz="1800" u="none">
          <a:ln>
            <a:noFill/>
          </a:ln>
          <a:solidFill>
            <a:srgbClr val="585858"/>
          </a:solidFill>
          <a:uFillTx/>
          <a:latin typeface="+mj-lt"/>
          <a:ea typeface="+mj-ea"/>
          <a:cs typeface="+mj-cs"/>
          <a:sym typeface="Arial"/>
        </a:defRPr>
      </a:lvl8pPr>
      <a:lvl9pPr marL="4205513" marR="0" indent="-408213" algn="l" defTabSz="914400" rtl="0" latinLnBrk="0">
        <a:lnSpc>
          <a:spcPct val="115000"/>
        </a:lnSpc>
        <a:spcBef>
          <a:spcPts val="0"/>
        </a:spcBef>
        <a:spcAft>
          <a:spcPts val="0"/>
        </a:spcAft>
        <a:buClr>
          <a:srgbClr val="585858"/>
        </a:buClr>
        <a:buSzPts val="1800"/>
        <a:buFont typeface="Arial"/>
        <a:buChar char="■"/>
        <a:tabLst/>
        <a:defRPr b="0" baseline="0" cap="none" i="0" spc="0" strike="noStrike" sz="1800" u="none">
          <a:ln>
            <a:noFill/>
          </a:ln>
          <a:solidFill>
            <a:srgbClr val="585858"/>
          </a:solidFill>
          <a:uFillTx/>
          <a:latin typeface="+mj-lt"/>
          <a:ea typeface="+mj-ea"/>
          <a:cs typeface="+mj-cs"/>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ln>
            <a:noFill/>
          </a:ln>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ln>
            <a:noFill/>
          </a:ln>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ln>
            <a:noFill/>
          </a:ln>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ln>
            <a:noFill/>
          </a:ln>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ln>
            <a:noFill/>
          </a:ln>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8.png"/><Relationship Id="rId3" Type="http://schemas.openxmlformats.org/officeDocument/2006/relationships/image" Target="../media/image9.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 Id="rId3" Type="http://schemas.openxmlformats.org/officeDocument/2006/relationships/hyperlink" Target="https://github.com/ELVIS-project/patternfinder" TargetMode="External"/><Relationship Id="rId4" Type="http://schemas.openxmlformats.org/officeDocument/2006/relationships/hyperlink" Target="https://patternfinder.elvisproject.ca"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hyperlink" Target="https://patternfinder.elvisproject.ca"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9" name="Google Shape;461;p49"/>
          <p:cNvSpPr txBox="1"/>
          <p:nvPr>
            <p:ph type="title"/>
          </p:nvPr>
        </p:nvSpPr>
        <p:spPr>
          <a:xfrm>
            <a:off x="267775" y="642950"/>
            <a:ext cx="8662800" cy="1434604"/>
          </a:xfrm>
          <a:prstGeom prst="rect">
            <a:avLst/>
          </a:prstGeom>
        </p:spPr>
        <p:txBody>
          <a:bodyPr/>
          <a:lstStyle/>
          <a:p>
            <a:pPr algn="ctr">
              <a:defRPr sz="3600"/>
            </a:pPr>
            <a:r>
              <a:t>PatternFinder:</a:t>
            </a:r>
          </a:p>
          <a:p>
            <a:pPr algn="ctr">
              <a:defRPr sz="3600"/>
            </a:pPr>
            <a:r>
              <a:t>Symbolic Music Retrieval</a:t>
            </a:r>
          </a:p>
        </p:txBody>
      </p:sp>
      <p:sp>
        <p:nvSpPr>
          <p:cNvPr id="670" name="Google Shape;462;p49"/>
          <p:cNvSpPr txBox="1"/>
          <p:nvPr>
            <p:ph type="body" sz="half" idx="1"/>
          </p:nvPr>
        </p:nvSpPr>
        <p:spPr>
          <a:xfrm>
            <a:off x="0" y="3115748"/>
            <a:ext cx="9144000" cy="1708801"/>
          </a:xfrm>
          <a:prstGeom prst="rect">
            <a:avLst/>
          </a:prstGeom>
        </p:spPr>
        <p:txBody>
          <a:bodyPr/>
          <a:lstStyle/>
          <a:p>
            <a:pPr marL="0" indent="0" algn="ctr">
              <a:defRPr sz="2200"/>
            </a:pPr>
            <a:r>
              <a:t>David Garfinkle</a:t>
            </a:r>
          </a:p>
          <a:p>
            <a:pPr marL="0" indent="0" algn="ctr">
              <a:defRPr sz="2200"/>
            </a:pPr>
            <a:r>
              <a:t>McGill University</a:t>
            </a:r>
          </a:p>
          <a:p>
            <a:pPr marL="0" indent="0" algn="ctr">
              <a:defRPr sz="2200"/>
            </a:pPr>
            <a:r>
              <a:t>SIMSSA Workshop XIX</a:t>
            </a:r>
          </a:p>
          <a:p>
            <a:pPr marL="0" indent="0" algn="ctr">
              <a:defRPr sz="2200"/>
            </a:pPr>
            <a:r>
              <a:t>Montreal, Saturday September 21st 2019</a:t>
            </a:r>
          </a:p>
        </p:txBody>
      </p:sp>
      <p:sp>
        <p:nvSpPr>
          <p:cNvPr id="671" name="Google Shape;463;p49"/>
          <p:cNvSpPr txBox="1"/>
          <p:nvPr>
            <p:ph type="sldNum" sz="quarter" idx="4294967295"/>
          </p:nvPr>
        </p:nvSpPr>
        <p:spPr>
          <a:xfrm>
            <a:off x="8742949" y="4680365"/>
            <a:ext cx="266180"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2" name="Google Shape;547;p58"/>
          <p:cNvSpPr txBox="1"/>
          <p:nvPr>
            <p:ph type="title"/>
          </p:nvPr>
        </p:nvSpPr>
        <p:spPr>
          <a:xfrm>
            <a:off x="311699" y="410000"/>
            <a:ext cx="8520602" cy="607802"/>
          </a:xfrm>
          <a:prstGeom prst="rect">
            <a:avLst/>
          </a:prstGeom>
        </p:spPr>
        <p:txBody>
          <a:bodyPr/>
          <a:lstStyle>
            <a:lvl1pPr defTabSz="850391">
              <a:defRPr sz="2700"/>
            </a:lvl1pPr>
          </a:lstStyle>
          <a:p>
            <a:pPr/>
            <a:r>
              <a:t>Filters</a:t>
            </a:r>
          </a:p>
        </p:txBody>
      </p:sp>
      <p:sp>
        <p:nvSpPr>
          <p:cNvPr id="743" name="Google Shape;548;p58"/>
          <p:cNvSpPr txBox="1"/>
          <p:nvPr>
            <p:ph type="body" idx="1"/>
          </p:nvPr>
        </p:nvSpPr>
        <p:spPr>
          <a:xfrm>
            <a:off x="311699" y="1229873"/>
            <a:ext cx="8520602" cy="3339003"/>
          </a:xfrm>
          <a:prstGeom prst="rect">
            <a:avLst/>
          </a:prstGeom>
        </p:spPr>
        <p:txBody>
          <a:bodyPr/>
          <a:lstStyle/>
          <a:p>
            <a:pPr>
              <a:buSzPts val="1900"/>
              <a:defRPr sz="1900"/>
            </a:pPr>
            <a:r>
              <a:t>Partial matches: how many notes of our query do we want to find?</a:t>
            </a:r>
            <a:br/>
          </a:p>
          <a:p>
            <a:pPr>
              <a:buSzPts val="1900"/>
              <a:defRPr sz="1900"/>
            </a:pPr>
            <a:r>
              <a:t>Chromatic transpositions: what transpositions of our query do we care about?</a:t>
            </a:r>
            <a:br/>
          </a:p>
          <a:p>
            <a:pPr>
              <a:buSzPts val="1900"/>
              <a:defRPr sz="1900"/>
            </a:pPr>
            <a:r>
              <a:t>Intervening notes: how thick is the polyphonic texture which obscures our query?</a:t>
            </a:r>
          </a:p>
        </p:txBody>
      </p:sp>
      <p:sp>
        <p:nvSpPr>
          <p:cNvPr id="744" name="Google Shape;549;p58"/>
          <p:cNvSpPr txBox="1"/>
          <p:nvPr>
            <p:ph type="sldNum" sz="quarter" idx="4294967295"/>
          </p:nvPr>
        </p:nvSpPr>
        <p:spPr>
          <a:xfrm>
            <a:off x="8672317" y="4680365"/>
            <a:ext cx="336812"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48" name="Google Shape;554;p59" descr="Google Shape;554;p59"/>
          <p:cNvPicPr>
            <a:picLocks noChangeAspect="1"/>
          </p:cNvPicPr>
          <p:nvPr/>
        </p:nvPicPr>
        <p:blipFill>
          <a:blip r:embed="rId3">
            <a:extLst/>
          </a:blip>
          <a:srcRect l="9130" t="0" r="59706" b="0"/>
          <a:stretch>
            <a:fillRect/>
          </a:stretch>
        </p:blipFill>
        <p:spPr>
          <a:xfrm>
            <a:off x="483586" y="740540"/>
            <a:ext cx="4571154" cy="3998767"/>
          </a:xfrm>
          <a:prstGeom prst="rect">
            <a:avLst/>
          </a:prstGeom>
          <a:ln w="12700">
            <a:miter lim="400000"/>
          </a:ln>
        </p:spPr>
      </p:pic>
      <p:sp>
        <p:nvSpPr>
          <p:cNvPr id="749" name="Google Shape;555;p59"/>
          <p:cNvSpPr txBox="1"/>
          <p:nvPr>
            <p:ph type="title"/>
          </p:nvPr>
        </p:nvSpPr>
        <p:spPr>
          <a:xfrm>
            <a:off x="139924" y="256942"/>
            <a:ext cx="9144001" cy="483600"/>
          </a:xfrm>
          <a:prstGeom prst="rect">
            <a:avLst/>
          </a:prstGeom>
        </p:spPr>
        <p:txBody>
          <a:bodyPr/>
          <a:lstStyle>
            <a:lvl1pPr defTabSz="740662">
              <a:defRPr sz="1900"/>
            </a:lvl1pPr>
          </a:lstStyle>
          <a:p>
            <a:pPr/>
            <a:r>
              <a:t>One intervening note</a:t>
            </a:r>
          </a:p>
        </p:txBody>
      </p:sp>
      <p:sp>
        <p:nvSpPr>
          <p:cNvPr id="750" name="Google Shape;556;p59"/>
          <p:cNvSpPr txBox="1"/>
          <p:nvPr>
            <p:ph type="sldNum" sz="quarter" idx="4294967295"/>
          </p:nvPr>
        </p:nvSpPr>
        <p:spPr>
          <a:xfrm>
            <a:off x="8681680" y="4680365"/>
            <a:ext cx="327448"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grpSp>
        <p:nvGrpSpPr>
          <p:cNvPr id="753" name="Google Shape;557;p59"/>
          <p:cNvGrpSpPr/>
          <p:nvPr/>
        </p:nvGrpSpPr>
        <p:grpSpPr>
          <a:xfrm>
            <a:off x="6094409" y="974369"/>
            <a:ext cx="7297205" cy="1665599"/>
            <a:chOff x="-1" y="0"/>
            <a:chExt cx="7297204" cy="1665598"/>
          </a:xfrm>
        </p:grpSpPr>
        <p:sp>
          <p:nvSpPr>
            <p:cNvPr id="751" name="Google Shape;558;p59"/>
            <p:cNvSpPr txBox="1"/>
            <p:nvPr/>
          </p:nvSpPr>
          <p:spPr>
            <a:xfrm>
              <a:off x="-2" y="0"/>
              <a:ext cx="7297205" cy="4420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3" tIns="91423" rIns="91423" bIns="91423" numCol="1" anchor="t">
              <a:spAutoFit/>
            </a:bodyPr>
            <a:lstStyle>
              <a:lvl1pPr>
                <a:defRPr b="1" sz="1800">
                  <a:latin typeface="+mj-lt"/>
                  <a:ea typeface="+mj-ea"/>
                  <a:cs typeface="+mj-cs"/>
                  <a:sym typeface="Arial"/>
                </a:defRPr>
              </a:lvl1pPr>
            </a:lstStyle>
            <a:p>
              <a:pPr/>
              <a:r>
                <a:t>Query:</a:t>
              </a:r>
            </a:p>
          </p:txBody>
        </p:sp>
        <p:pic>
          <p:nvPicPr>
            <p:cNvPr id="752" name="Google Shape;559;p59" descr="Google Shape;559;p59"/>
            <p:cNvPicPr>
              <a:picLocks noChangeAspect="1"/>
            </p:cNvPicPr>
            <p:nvPr/>
          </p:nvPicPr>
          <p:blipFill>
            <a:blip r:embed="rId4">
              <a:extLst/>
            </a:blip>
            <a:srcRect l="36081" t="25979" r="44656" b="60708"/>
            <a:stretch>
              <a:fillRect/>
            </a:stretch>
          </p:blipFill>
          <p:spPr>
            <a:xfrm>
              <a:off x="22064" y="606780"/>
              <a:ext cx="2724948" cy="1058819"/>
            </a:xfrm>
            <a:prstGeom prst="rect">
              <a:avLst/>
            </a:prstGeom>
            <a:ln w="12700" cap="flat">
              <a:noFill/>
              <a:miter lim="400000"/>
            </a:ln>
            <a:effectLst/>
          </p:spPr>
        </p:pic>
      </p:grpSp>
      <p:sp>
        <p:nvSpPr>
          <p:cNvPr id="754" name="Google Shape;560;p59"/>
          <p:cNvSpPr txBox="1"/>
          <p:nvPr/>
        </p:nvSpPr>
        <p:spPr>
          <a:xfrm>
            <a:off x="-294857" y="4413112"/>
            <a:ext cx="6608099" cy="424149"/>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nchor="ctr">
            <a:spAutoFit/>
          </a:bodyPr>
          <a:lstStyle/>
          <a:p>
            <a:pPr>
              <a:defRPr sz="1600">
                <a:solidFill>
                  <a:srgbClr val="2A3990"/>
                </a:solidFill>
                <a:latin typeface="Lato"/>
                <a:ea typeface="Lato"/>
                <a:cs typeface="Lato"/>
                <a:sym typeface="Lato"/>
              </a:defRPr>
            </a:pPr>
            <a:r>
              <a:t>	“Gloria” movement of </a:t>
            </a:r>
            <a:r>
              <a:rPr i="1"/>
              <a:t>In te domine speravi</a:t>
            </a:r>
            <a:r>
              <a:t> à 4</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8" name="Google Shape;565;p60"/>
          <p:cNvSpPr txBox="1"/>
          <p:nvPr>
            <p:ph type="title"/>
          </p:nvPr>
        </p:nvSpPr>
        <p:spPr>
          <a:xfrm>
            <a:off x="311699" y="410000"/>
            <a:ext cx="8520602" cy="607802"/>
          </a:xfrm>
          <a:prstGeom prst="rect">
            <a:avLst/>
          </a:prstGeom>
        </p:spPr>
        <p:txBody>
          <a:bodyPr/>
          <a:lstStyle>
            <a:lvl1pPr defTabSz="850391">
              <a:defRPr sz="2700"/>
            </a:lvl1pPr>
          </a:lstStyle>
          <a:p>
            <a:pPr/>
            <a:r>
              <a:t>Integration with SIMSSA DB</a:t>
            </a:r>
          </a:p>
        </p:txBody>
      </p:sp>
      <p:sp>
        <p:nvSpPr>
          <p:cNvPr id="759" name="Google Shape;566;p60"/>
          <p:cNvSpPr txBox="1"/>
          <p:nvPr>
            <p:ph type="body" idx="1"/>
          </p:nvPr>
        </p:nvSpPr>
        <p:spPr>
          <a:xfrm>
            <a:off x="311699" y="1229873"/>
            <a:ext cx="8520602" cy="3339003"/>
          </a:xfrm>
          <a:prstGeom prst="rect">
            <a:avLst/>
          </a:prstGeom>
        </p:spPr>
        <p:txBody>
          <a:bodyPr/>
          <a:lstStyle/>
          <a:p>
            <a:pPr marL="0" indent="0">
              <a:buSzTx/>
              <a:buNone/>
              <a:defRPr sz="1900"/>
            </a:pPr>
            <a:r>
              <a:t>The system was designed with the future intent of integrating with SIMSSA DB</a:t>
            </a:r>
          </a:p>
          <a:p>
            <a:pPr>
              <a:spcBef>
                <a:spcPts val="1600"/>
              </a:spcBef>
              <a:buSzPts val="1900"/>
              <a:defRPr sz="1900"/>
            </a:pPr>
            <a:r>
              <a:t>Add pieces</a:t>
            </a:r>
            <a:br/>
          </a:p>
          <a:p>
            <a:pPr>
              <a:buSzPts val="1900"/>
              <a:defRPr sz="1900"/>
            </a:pPr>
            <a:r>
              <a:t>Search by collection</a:t>
            </a:r>
          </a:p>
        </p:txBody>
      </p:sp>
      <p:sp>
        <p:nvSpPr>
          <p:cNvPr id="760" name="Google Shape;567;p60"/>
          <p:cNvSpPr txBox="1"/>
          <p:nvPr>
            <p:ph type="sldNum" sz="quarter" idx="4294967295"/>
          </p:nvPr>
        </p:nvSpPr>
        <p:spPr>
          <a:xfrm>
            <a:off x="8672317" y="4680365"/>
            <a:ext cx="336812"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4" name="Google Shape;572;p61"/>
          <p:cNvSpPr txBox="1"/>
          <p:nvPr>
            <p:ph type="title"/>
          </p:nvPr>
        </p:nvSpPr>
        <p:spPr>
          <a:xfrm>
            <a:off x="311699" y="410000"/>
            <a:ext cx="8520602" cy="607802"/>
          </a:xfrm>
          <a:prstGeom prst="rect">
            <a:avLst/>
          </a:prstGeom>
        </p:spPr>
        <p:txBody>
          <a:bodyPr/>
          <a:lstStyle>
            <a:lvl1pPr defTabSz="850391">
              <a:defRPr sz="2700"/>
            </a:lvl1pPr>
          </a:lstStyle>
          <a:p>
            <a:pPr/>
            <a:r>
              <a:t>Demo</a:t>
            </a:r>
          </a:p>
        </p:txBody>
      </p:sp>
      <p:sp>
        <p:nvSpPr>
          <p:cNvPr id="765" name="Google Shape;574;p61"/>
          <p:cNvSpPr txBox="1"/>
          <p:nvPr>
            <p:ph type="sldNum" sz="quarter" idx="4294967295"/>
          </p:nvPr>
        </p:nvSpPr>
        <p:spPr>
          <a:xfrm>
            <a:off x="8672317" y="4680365"/>
            <a:ext cx="336812"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pic>
        <p:nvPicPr>
          <p:cNvPr id="766" name="132.206.14.238(1).mp4" descr="132.206.14.238(1).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379411" y="880766"/>
            <a:ext cx="7955831" cy="4011066"/>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0084000" fill="hold"/>
                                        <p:tgtEl>
                                          <p:spTgt spid="766"/>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766"/>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8" name="Google Shape;580;p62"/>
          <p:cNvSpPr txBox="1"/>
          <p:nvPr>
            <p:ph type="title"/>
          </p:nvPr>
        </p:nvSpPr>
        <p:spPr>
          <a:xfrm>
            <a:off x="311700" y="410000"/>
            <a:ext cx="8832300" cy="607802"/>
          </a:xfrm>
          <a:prstGeom prst="rect">
            <a:avLst/>
          </a:prstGeom>
        </p:spPr>
        <p:txBody>
          <a:bodyPr/>
          <a:lstStyle>
            <a:lvl1pPr defTabSz="850391">
              <a:defRPr sz="2700"/>
            </a:lvl1pPr>
          </a:lstStyle>
          <a:p>
            <a:pPr/>
            <a:r>
              <a:t>Future Work</a:t>
            </a:r>
          </a:p>
        </p:txBody>
      </p:sp>
      <p:sp>
        <p:nvSpPr>
          <p:cNvPr id="769" name="Google Shape;581;p62"/>
          <p:cNvSpPr txBox="1"/>
          <p:nvPr>
            <p:ph type="body" idx="1"/>
          </p:nvPr>
        </p:nvSpPr>
        <p:spPr>
          <a:xfrm>
            <a:off x="311699" y="1229873"/>
            <a:ext cx="8520602" cy="3339003"/>
          </a:xfrm>
          <a:prstGeom prst="rect">
            <a:avLst/>
          </a:prstGeom>
        </p:spPr>
        <p:txBody>
          <a:bodyPr/>
          <a:lstStyle/>
          <a:p>
            <a:pPr>
              <a:buSzPts val="1900"/>
              <a:defRPr sz="1900"/>
            </a:pPr>
            <a:r>
              <a:t>Just monophonic search</a:t>
            </a:r>
            <a:br/>
          </a:p>
          <a:p>
            <a:pPr>
              <a:buSzPts val="1900"/>
              <a:defRPr sz="1900"/>
            </a:pPr>
            <a:r>
              <a:t>Integrate with SIMSSA DB</a:t>
            </a:r>
            <a:br/>
          </a:p>
          <a:p>
            <a:pPr>
              <a:buSzPts val="1900"/>
              <a:defRPr sz="1900"/>
            </a:pPr>
            <a:r>
              <a:t>Rhythmic filters</a:t>
            </a:r>
            <a:br/>
          </a:p>
          <a:p>
            <a:pPr>
              <a:buSzPts val="1900"/>
              <a:defRPr sz="1900"/>
            </a:pPr>
            <a:r>
              <a:t>Ranking results</a:t>
            </a:r>
          </a:p>
        </p:txBody>
      </p:sp>
      <p:sp>
        <p:nvSpPr>
          <p:cNvPr id="770" name="Google Shape;582;p62"/>
          <p:cNvSpPr txBox="1"/>
          <p:nvPr>
            <p:ph type="sldNum" sz="quarter" idx="4294967295"/>
          </p:nvPr>
        </p:nvSpPr>
        <p:spPr>
          <a:xfrm>
            <a:off x="8672317" y="4680365"/>
            <a:ext cx="336812"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2" name="Google Shape;587;p63"/>
          <p:cNvSpPr txBox="1"/>
          <p:nvPr>
            <p:ph type="sldNum" sz="quarter" idx="4294967295"/>
          </p:nvPr>
        </p:nvSpPr>
        <p:spPr>
          <a:xfrm>
            <a:off x="8672317" y="4756565"/>
            <a:ext cx="336812"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pic>
        <p:nvPicPr>
          <p:cNvPr id="773" name="Google Shape;589;p63" descr="Google Shape;589;p63"/>
          <p:cNvPicPr>
            <a:picLocks noChangeAspect="1"/>
          </p:cNvPicPr>
          <p:nvPr/>
        </p:nvPicPr>
        <p:blipFill>
          <a:blip r:embed="rId2">
            <a:extLst/>
          </a:blip>
          <a:stretch>
            <a:fillRect/>
          </a:stretch>
        </p:blipFill>
        <p:spPr>
          <a:xfrm>
            <a:off x="262116" y="1690279"/>
            <a:ext cx="8619754" cy="2172903"/>
          </a:xfrm>
          <a:prstGeom prst="rect">
            <a:avLst/>
          </a:prstGeom>
          <a:ln w="12700">
            <a:miter lim="400000"/>
          </a:ln>
        </p:spPr>
      </p:pic>
      <p:pic>
        <p:nvPicPr>
          <p:cNvPr id="774" name="The Single Interface for Music Score Searching and Analysis Project&#10;&#10;Google Shape;590;p63" descr="The Single Interface for Music Score Searching and Analysis ProjectGoogle Shape;590;p63"/>
          <p:cNvPicPr>
            <a:picLocks noChangeAspect="1"/>
          </p:cNvPicPr>
          <p:nvPr/>
        </p:nvPicPr>
        <p:blipFill>
          <a:blip r:embed="rId3">
            <a:extLst/>
          </a:blip>
          <a:srcRect l="0" t="9420" r="0" b="0"/>
          <a:stretch>
            <a:fillRect/>
          </a:stretch>
        </p:blipFill>
        <p:spPr>
          <a:xfrm>
            <a:off x="796223" y="430199"/>
            <a:ext cx="7701777" cy="1235378"/>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5" name="Google Shape;468;p50"/>
          <p:cNvSpPr txBox="1"/>
          <p:nvPr>
            <p:ph type="title"/>
          </p:nvPr>
        </p:nvSpPr>
        <p:spPr>
          <a:xfrm>
            <a:off x="1303799" y="598575"/>
            <a:ext cx="7030502" cy="999299"/>
          </a:xfrm>
          <a:prstGeom prst="rect">
            <a:avLst/>
          </a:prstGeom>
        </p:spPr>
        <p:txBody>
          <a:bodyPr/>
          <a:lstStyle/>
          <a:p>
            <a:pPr/>
            <a:r>
              <a:t>Search Text With Text </a:t>
            </a:r>
          </a:p>
        </p:txBody>
      </p:sp>
      <p:sp>
        <p:nvSpPr>
          <p:cNvPr id="676" name="Google Shape;469;p50"/>
          <p:cNvSpPr txBox="1"/>
          <p:nvPr>
            <p:ph type="sldNum" sz="quarter" idx="4294967295"/>
          </p:nvPr>
        </p:nvSpPr>
        <p:spPr>
          <a:xfrm>
            <a:off x="8740626" y="4772500"/>
            <a:ext cx="259118" cy="322549"/>
          </a:xfrm>
          <a:prstGeom prst="rect">
            <a:avLst/>
          </a:prstGeom>
          <a:extLst>
            <a:ext uri="{C572A759-6A51-4108-AA02-DFA0A04FC94B}">
              <ma14:wrappingTextBoxFlag xmlns:ma14="http://schemas.microsoft.com/office/mac/drawingml/2011/main" val="1"/>
            </a:ext>
          </a:extLst>
        </p:spPr>
        <p:txBody>
          <a:bodyPr/>
          <a:lstStyle>
            <a:lvl1pPr>
              <a:defRPr sz="900">
                <a:solidFill>
                  <a:srgbClr val="424242"/>
                </a:solidFill>
                <a:latin typeface="Nunito"/>
                <a:ea typeface="Nunito"/>
                <a:cs typeface="Nunito"/>
                <a:sym typeface="Nunito"/>
              </a:defRPr>
            </a:lvl1pPr>
          </a:lstStyle>
          <a:p>
            <a:pPr/>
            <a:fld id="{86CB4B4D-7CA3-9044-876B-883B54F8677D}" type="slidenum"/>
          </a:p>
        </p:txBody>
      </p:sp>
      <p:pic>
        <p:nvPicPr>
          <p:cNvPr id="677" name="Google Shape;470;p50" descr="Google Shape;470;p50"/>
          <p:cNvPicPr>
            <a:picLocks noChangeAspect="1"/>
          </p:cNvPicPr>
          <p:nvPr/>
        </p:nvPicPr>
        <p:blipFill>
          <a:blip r:embed="rId2">
            <a:extLst/>
          </a:blip>
          <a:stretch>
            <a:fillRect/>
          </a:stretch>
        </p:blipFill>
        <p:spPr>
          <a:xfrm>
            <a:off x="1303799" y="1597875"/>
            <a:ext cx="7367380" cy="3240829"/>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9" name="Google Shape;475;p51"/>
          <p:cNvSpPr txBox="1"/>
          <p:nvPr>
            <p:ph type="title"/>
          </p:nvPr>
        </p:nvSpPr>
        <p:spPr>
          <a:xfrm>
            <a:off x="1303799" y="598575"/>
            <a:ext cx="7030502" cy="999299"/>
          </a:xfrm>
          <a:prstGeom prst="rect">
            <a:avLst/>
          </a:prstGeom>
        </p:spPr>
        <p:txBody>
          <a:bodyPr/>
          <a:lstStyle/>
          <a:p>
            <a:pPr/>
            <a:r>
              <a:t>Search Music With Music </a:t>
            </a:r>
          </a:p>
        </p:txBody>
      </p:sp>
      <p:sp>
        <p:nvSpPr>
          <p:cNvPr id="680" name="Google Shape;476;p51"/>
          <p:cNvSpPr txBox="1"/>
          <p:nvPr>
            <p:ph type="sldNum" sz="quarter" idx="4294967295"/>
          </p:nvPr>
        </p:nvSpPr>
        <p:spPr>
          <a:xfrm>
            <a:off x="8740626" y="4772500"/>
            <a:ext cx="259118" cy="322549"/>
          </a:xfrm>
          <a:prstGeom prst="rect">
            <a:avLst/>
          </a:prstGeom>
          <a:extLst>
            <a:ext uri="{C572A759-6A51-4108-AA02-DFA0A04FC94B}">
              <ma14:wrappingTextBoxFlag xmlns:ma14="http://schemas.microsoft.com/office/mac/drawingml/2011/main" val="1"/>
            </a:ext>
          </a:extLst>
        </p:spPr>
        <p:txBody>
          <a:bodyPr/>
          <a:lstStyle>
            <a:lvl1pPr>
              <a:defRPr sz="900">
                <a:solidFill>
                  <a:srgbClr val="424242"/>
                </a:solidFill>
                <a:latin typeface="Nunito"/>
                <a:ea typeface="Nunito"/>
                <a:cs typeface="Nunito"/>
                <a:sym typeface="Nunito"/>
              </a:defRPr>
            </a:lvl1pPr>
          </a:lstStyle>
          <a:p>
            <a:pPr/>
            <a:fld id="{86CB4B4D-7CA3-9044-876B-883B54F8677D}" type="slidenum"/>
          </a:p>
        </p:txBody>
      </p:sp>
      <p:pic>
        <p:nvPicPr>
          <p:cNvPr id="681" name="Google Shape;477;p51" descr="Google Shape;477;p51"/>
          <p:cNvPicPr>
            <a:picLocks noChangeAspect="1"/>
          </p:cNvPicPr>
          <p:nvPr/>
        </p:nvPicPr>
        <p:blipFill>
          <a:blip r:embed="rId2">
            <a:extLst/>
          </a:blip>
          <a:stretch>
            <a:fillRect/>
          </a:stretch>
        </p:blipFill>
        <p:spPr>
          <a:xfrm>
            <a:off x="1303799" y="1453550"/>
            <a:ext cx="7030503" cy="351525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3" name="Google Shape;482;p52"/>
          <p:cNvSpPr txBox="1"/>
          <p:nvPr>
            <p:ph type="title"/>
          </p:nvPr>
        </p:nvSpPr>
        <p:spPr>
          <a:xfrm>
            <a:off x="0" y="0"/>
            <a:ext cx="9144000" cy="1020900"/>
          </a:xfrm>
          <a:prstGeom prst="rect">
            <a:avLst/>
          </a:prstGeom>
        </p:spPr>
        <p:txBody>
          <a:bodyPr/>
          <a:lstStyle/>
          <a:p>
            <a:pPr>
              <a:defRPr sz="2400"/>
            </a:pPr>
          </a:p>
          <a:p>
            <a:pPr indent="457200">
              <a:defRPr sz="2400"/>
            </a:pPr>
            <a:r>
              <a:t>Symbolic Content-Based Music Retrieval</a:t>
            </a:r>
          </a:p>
        </p:txBody>
      </p:sp>
      <p:sp>
        <p:nvSpPr>
          <p:cNvPr id="684" name="Google Shape;483;p52"/>
          <p:cNvSpPr txBox="1"/>
          <p:nvPr>
            <p:ph type="sldNum" sz="quarter" idx="4294967295"/>
          </p:nvPr>
        </p:nvSpPr>
        <p:spPr>
          <a:xfrm>
            <a:off x="8742949" y="4680365"/>
            <a:ext cx="266180"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sp>
        <p:nvSpPr>
          <p:cNvPr id="685" name="Google Shape;484;p52"/>
          <p:cNvSpPr txBox="1"/>
          <p:nvPr>
            <p:ph type="body" idx="1"/>
          </p:nvPr>
        </p:nvSpPr>
        <p:spPr>
          <a:xfrm>
            <a:off x="381000" y="999825"/>
            <a:ext cx="6794700" cy="3849900"/>
          </a:xfrm>
          <a:prstGeom prst="rect">
            <a:avLst/>
          </a:prstGeom>
        </p:spPr>
        <p:txBody>
          <a:bodyPr/>
          <a:lstStyle/>
          <a:p>
            <a:pPr indent="-349250">
              <a:buSzPts val="1900"/>
              <a:defRPr b="1" sz="1900"/>
            </a:pPr>
            <a:r>
              <a:t>Search music by its content: </a:t>
            </a:r>
            <a:r>
              <a:rPr b="0"/>
              <a:t>Given a musical passage, find all of its occurrences (and/or similar occurrences) in a corpus of digitized music scores.</a:t>
            </a:r>
            <a:br>
              <a:rPr b="0"/>
            </a:br>
          </a:p>
          <a:p>
            <a:pPr indent="-349250">
              <a:buSzPts val="1900"/>
              <a:defRPr sz="1900"/>
            </a:pPr>
            <a:r>
              <a:t>PatternFinder is software for symbolic music retrieval</a:t>
            </a:r>
            <a:br/>
          </a:p>
          <a:p>
            <a:pPr indent="-349250">
              <a:buSzPts val="1900"/>
              <a:defRPr sz="1900"/>
            </a:pPr>
            <a:r>
              <a:t>Python package using music21: </a:t>
            </a:r>
            <a:r>
              <a:rPr u="sng">
                <a:solidFill>
                  <a:srgbClr val="0000FF"/>
                </a:solidFill>
                <a:uFill>
                  <a:solidFill>
                    <a:srgbClr val="0000FF"/>
                  </a:solidFill>
                </a:uFill>
                <a:hlinkClick r:id="rId3" invalidUrl="" action="" tgtFrame="" tooltip="" history="1" highlightClick="0" endSnd="0"/>
              </a:rPr>
              <a:t>https://github.com/ELVIS-project/patternfinder</a:t>
            </a:r>
            <a:br/>
          </a:p>
          <a:p>
            <a:pPr indent="-349250">
              <a:buSzPts val="1900"/>
              <a:defRPr sz="1900"/>
            </a:pPr>
            <a:r>
              <a:t>You can use PatternFinder’s web application at </a:t>
            </a:r>
            <a:r>
              <a:rPr u="sng">
                <a:solidFill>
                  <a:srgbClr val="0000FF"/>
                </a:solidFill>
                <a:uFill>
                  <a:solidFill>
                    <a:srgbClr val="0000FF"/>
                  </a:solidFill>
                </a:uFill>
                <a:hlinkClick r:id="rId4" invalidUrl="" action="" tgtFrame="" tooltip="" history="1" highlightClick="0" endSnd="0"/>
              </a:rPr>
              <a:t>https://patternfinder.elvisproject.ca</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9" name="Google Shape;489;p53"/>
          <p:cNvSpPr txBox="1"/>
          <p:nvPr>
            <p:ph type="body" idx="1"/>
          </p:nvPr>
        </p:nvSpPr>
        <p:spPr>
          <a:xfrm>
            <a:off x="374550" y="1051392"/>
            <a:ext cx="7531190" cy="3646136"/>
          </a:xfrm>
          <a:prstGeom prst="rect">
            <a:avLst/>
          </a:prstGeom>
        </p:spPr>
        <p:txBody>
          <a:bodyPr/>
          <a:lstStyle/>
          <a:p>
            <a:pPr marL="365759" indent="-279400" defTabSz="731519">
              <a:buSzPts val="1900"/>
              <a:defRPr sz="1900"/>
            </a:pPr>
            <a:r>
              <a:t>Query</a:t>
            </a:r>
            <a:r>
              <a:rPr b="1"/>
              <a:t> </a:t>
            </a:r>
            <a:r>
              <a:t>with the digital music representation “**kern”</a:t>
            </a:r>
            <a:br/>
          </a:p>
          <a:p>
            <a:pPr marL="365759" indent="-279400" defTabSz="731519">
              <a:buSzPts val="1900"/>
              <a:defRPr sz="1900"/>
            </a:pPr>
            <a:r>
              <a:t>Search to find occurrences of our musical passage</a:t>
            </a:r>
            <a:br/>
          </a:p>
          <a:p>
            <a:pPr marL="365759" indent="-279400" defTabSz="731519">
              <a:buSzPts val="1900"/>
              <a:defRPr sz="1900"/>
            </a:pPr>
            <a:r>
              <a:t>Filters</a:t>
            </a:r>
            <a:r>
              <a:rPr b="1"/>
              <a:t> </a:t>
            </a:r>
            <a:r>
              <a:t>to expand or narrow search results</a:t>
            </a:r>
            <a:br/>
          </a:p>
          <a:p>
            <a:pPr marL="365759" indent="-279400" defTabSz="731519">
              <a:buSzPts val="1900"/>
              <a:defRPr sz="1900"/>
            </a:pPr>
            <a:r>
              <a:t>Add a piece (e.g. from SIMSSA DB)</a:t>
            </a:r>
            <a:br/>
          </a:p>
          <a:p>
            <a:pPr marL="365759" indent="-279400" defTabSz="731519">
              <a:buSzPts val="1900"/>
              <a:defRPr sz="1900"/>
            </a:pPr>
            <a:r>
              <a:t>Search over a collection of pieces</a:t>
            </a:r>
          </a:p>
        </p:txBody>
      </p:sp>
      <p:sp>
        <p:nvSpPr>
          <p:cNvPr id="690" name="Google Shape;490;p53"/>
          <p:cNvSpPr txBox="1"/>
          <p:nvPr>
            <p:ph type="title"/>
          </p:nvPr>
        </p:nvSpPr>
        <p:spPr>
          <a:xfrm>
            <a:off x="0" y="0"/>
            <a:ext cx="9144000" cy="911999"/>
          </a:xfrm>
          <a:prstGeom prst="rect">
            <a:avLst/>
          </a:prstGeom>
        </p:spPr>
        <p:txBody>
          <a:bodyPr/>
          <a:lstStyle/>
          <a:p>
            <a:pPr defTabSz="905255">
              <a:defRPr sz="2300"/>
            </a:pPr>
          </a:p>
          <a:p>
            <a:pPr indent="452627" defTabSz="905255">
              <a:defRPr sz="2300"/>
            </a:pPr>
            <a:r>
              <a:t>PatternFinder Web Application: </a:t>
            </a:r>
            <a:r>
              <a:rPr sz="1800" u="sng">
                <a:solidFill>
                  <a:srgbClr val="0000FF"/>
                </a:solidFill>
                <a:uFill>
                  <a:solidFill>
                    <a:srgbClr val="0000FF"/>
                  </a:solidFill>
                </a:uFill>
                <a:hlinkClick r:id="rId3" invalidUrl="" action="" tgtFrame="" tooltip="" history="1" highlightClick="0" endSnd="0"/>
              </a:rPr>
              <a:t>https://patternfinder.elvisproject.ca</a:t>
            </a:r>
          </a:p>
        </p:txBody>
      </p:sp>
      <p:sp>
        <p:nvSpPr>
          <p:cNvPr id="691" name="Google Shape;491;p53"/>
          <p:cNvSpPr txBox="1"/>
          <p:nvPr>
            <p:ph type="sldNum" sz="quarter" idx="4294967295"/>
          </p:nvPr>
        </p:nvSpPr>
        <p:spPr>
          <a:xfrm>
            <a:off x="8742949" y="4680365"/>
            <a:ext cx="266180"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5" name="Google Shape;496;p54"/>
          <p:cNvSpPr txBox="1"/>
          <p:nvPr>
            <p:ph type="title"/>
          </p:nvPr>
        </p:nvSpPr>
        <p:spPr>
          <a:xfrm>
            <a:off x="0" y="-1"/>
            <a:ext cx="9144000" cy="975602"/>
          </a:xfrm>
          <a:prstGeom prst="rect">
            <a:avLst/>
          </a:prstGeom>
        </p:spPr>
        <p:txBody>
          <a:bodyPr/>
          <a:lstStyle/>
          <a:p>
            <a:pPr>
              <a:defRPr sz="2400"/>
            </a:pPr>
          </a:p>
          <a:p>
            <a:pPr indent="457200">
              <a:defRPr sz="2400"/>
            </a:pPr>
            <a:r>
              <a:t>Entering Your Query</a:t>
            </a:r>
          </a:p>
        </p:txBody>
      </p:sp>
      <p:sp>
        <p:nvSpPr>
          <p:cNvPr id="696" name="Google Shape;497;p54"/>
          <p:cNvSpPr txBox="1"/>
          <p:nvPr>
            <p:ph type="sldNum" sz="quarter" idx="4294967295"/>
          </p:nvPr>
        </p:nvSpPr>
        <p:spPr>
          <a:xfrm>
            <a:off x="8742949" y="4680365"/>
            <a:ext cx="266180"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grpSp>
        <p:nvGrpSpPr>
          <p:cNvPr id="702" name="Google Shape;498;p54"/>
          <p:cNvGrpSpPr/>
          <p:nvPr/>
        </p:nvGrpSpPr>
        <p:grpSpPr>
          <a:xfrm>
            <a:off x="561273" y="1187788"/>
            <a:ext cx="6397737" cy="2208908"/>
            <a:chOff x="0" y="0"/>
            <a:chExt cx="6397736" cy="2208907"/>
          </a:xfrm>
        </p:grpSpPr>
        <p:pic>
          <p:nvPicPr>
            <p:cNvPr id="697" name="Google Shape;499;p54" descr="Google Shape;499;p54"/>
            <p:cNvPicPr>
              <a:picLocks noChangeAspect="1"/>
            </p:cNvPicPr>
            <p:nvPr/>
          </p:nvPicPr>
          <p:blipFill>
            <a:blip r:embed="rId3">
              <a:extLst/>
            </a:blip>
            <a:srcRect l="0" t="2171" r="0" b="0"/>
            <a:stretch>
              <a:fillRect/>
            </a:stretch>
          </p:blipFill>
          <p:spPr>
            <a:xfrm>
              <a:off x="0" y="-1"/>
              <a:ext cx="6397737" cy="2208908"/>
            </a:xfrm>
            <a:prstGeom prst="rect">
              <a:avLst/>
            </a:prstGeom>
            <a:ln w="12700" cap="flat">
              <a:noFill/>
              <a:miter lim="400000"/>
            </a:ln>
            <a:effectLst/>
          </p:spPr>
        </p:pic>
        <p:sp>
          <p:nvSpPr>
            <p:cNvPr id="698" name="Google Shape;500;p54"/>
            <p:cNvSpPr txBox="1"/>
            <p:nvPr/>
          </p:nvSpPr>
          <p:spPr>
            <a:xfrm>
              <a:off x="1291442" y="123860"/>
              <a:ext cx="2781902" cy="82431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3" tIns="91423" rIns="91423" bIns="91423" numCol="1" anchor="t">
              <a:spAutoFit/>
            </a:bodyPr>
            <a:lstStyle/>
            <a:p>
              <a:pPr indent="457200">
                <a:defRPr sz="1500">
                  <a:latin typeface="+mj-lt"/>
                  <a:ea typeface="+mj-ea"/>
                  <a:cs typeface="+mj-cs"/>
                  <a:sym typeface="Arial"/>
                </a:defRPr>
              </a:pPr>
              <a:r>
                <a:t>Clef</a:t>
              </a:r>
            </a:p>
            <a:p>
              <a:pPr indent="457200">
                <a:defRPr sz="1500">
                  <a:latin typeface="+mj-lt"/>
                  <a:ea typeface="+mj-ea"/>
                  <a:cs typeface="+mj-cs"/>
                  <a:sym typeface="Arial"/>
                </a:defRPr>
              </a:pPr>
              <a:r>
                <a:t>Key Signature</a:t>
              </a:r>
            </a:p>
            <a:p>
              <a:pPr indent="457200">
                <a:defRPr sz="1500">
                  <a:latin typeface="+mj-lt"/>
                  <a:ea typeface="+mj-ea"/>
                  <a:cs typeface="+mj-cs"/>
                  <a:sym typeface="Arial"/>
                </a:defRPr>
              </a:pPr>
              <a:r>
                <a:t>Time Signature</a:t>
              </a:r>
            </a:p>
          </p:txBody>
        </p:sp>
        <p:sp>
          <p:nvSpPr>
            <p:cNvPr id="699" name="Google Shape;501;p54"/>
            <p:cNvSpPr/>
            <p:nvPr/>
          </p:nvSpPr>
          <p:spPr>
            <a:xfrm>
              <a:off x="1483714" y="347904"/>
              <a:ext cx="201602" cy="2"/>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sp>
          <p:nvSpPr>
            <p:cNvPr id="700" name="Google Shape;502;p54"/>
            <p:cNvSpPr/>
            <p:nvPr/>
          </p:nvSpPr>
          <p:spPr>
            <a:xfrm>
              <a:off x="1493307" y="549920"/>
              <a:ext cx="201602" cy="2"/>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sp>
          <p:nvSpPr>
            <p:cNvPr id="701" name="Google Shape;503;p54"/>
            <p:cNvSpPr/>
            <p:nvPr/>
          </p:nvSpPr>
          <p:spPr>
            <a:xfrm>
              <a:off x="1493307" y="751936"/>
              <a:ext cx="201602" cy="2"/>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grpSp>
      <p:sp>
        <p:nvSpPr>
          <p:cNvPr id="703" name="Google Shape;504;p54"/>
          <p:cNvSpPr/>
          <p:nvPr/>
        </p:nvSpPr>
        <p:spPr>
          <a:xfrm>
            <a:off x="1183500" y="2310025"/>
            <a:ext cx="1028702" cy="196802"/>
          </a:xfrm>
          <a:prstGeom prst="rect">
            <a:avLst/>
          </a:prstGeom>
          <a:ln w="38100">
            <a:solidFill>
              <a:srgbClr val="980000"/>
            </a:solidFill>
          </a:ln>
        </p:spPr>
        <p:txBody>
          <a:bodyPr lIns="0" tIns="0" rIns="0" bIns="0" anchor="ctr"/>
          <a:lstStyle/>
          <a:p>
            <a:pPr>
              <a:defRPr>
                <a:latin typeface="+mj-lt"/>
                <a:ea typeface="+mj-ea"/>
                <a:cs typeface="+mj-cs"/>
                <a:sym typeface="Arial"/>
              </a:defRPr>
            </a:pPr>
          </a:p>
        </p:txBody>
      </p:sp>
      <p:sp>
        <p:nvSpPr>
          <p:cNvPr id="704" name="Google Shape;505;p54"/>
          <p:cNvSpPr/>
          <p:nvPr/>
        </p:nvSpPr>
        <p:spPr>
          <a:xfrm>
            <a:off x="5102750" y="1720050"/>
            <a:ext cx="437700" cy="1368902"/>
          </a:xfrm>
          <a:prstGeom prst="rect">
            <a:avLst/>
          </a:prstGeom>
          <a:ln w="38100">
            <a:solidFill>
              <a:srgbClr val="980000"/>
            </a:solidFill>
          </a:ln>
        </p:spPr>
        <p:txBody>
          <a:bodyPr lIns="0" tIns="0" rIns="0" bIns="0" anchor="ctr"/>
          <a:lstStyle/>
          <a:p>
            <a:pPr>
              <a:defRPr>
                <a:latin typeface="+mj-lt"/>
                <a:ea typeface="+mj-ea"/>
                <a:cs typeface="+mj-cs"/>
                <a:sym typeface="Arial"/>
              </a:defRPr>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8" name="Google Shape;510;p55"/>
          <p:cNvSpPr txBox="1"/>
          <p:nvPr>
            <p:ph type="title"/>
          </p:nvPr>
        </p:nvSpPr>
        <p:spPr>
          <a:xfrm>
            <a:off x="0" y="-1"/>
            <a:ext cx="9144000" cy="975602"/>
          </a:xfrm>
          <a:prstGeom prst="rect">
            <a:avLst/>
          </a:prstGeom>
        </p:spPr>
        <p:txBody>
          <a:bodyPr/>
          <a:lstStyle/>
          <a:p>
            <a:pPr>
              <a:defRPr sz="2400"/>
            </a:pPr>
          </a:p>
          <a:p>
            <a:pPr indent="457200">
              <a:defRPr sz="2400"/>
            </a:pPr>
            <a:r>
              <a:t>Entering Your Query</a:t>
            </a:r>
          </a:p>
        </p:txBody>
      </p:sp>
      <p:sp>
        <p:nvSpPr>
          <p:cNvPr id="709" name="Google Shape;511;p55"/>
          <p:cNvSpPr txBox="1"/>
          <p:nvPr>
            <p:ph type="sldNum" sz="quarter" idx="4294967295"/>
          </p:nvPr>
        </p:nvSpPr>
        <p:spPr>
          <a:xfrm>
            <a:off x="8742949" y="4680365"/>
            <a:ext cx="266180"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grpSp>
        <p:nvGrpSpPr>
          <p:cNvPr id="715" name="Google Shape;512;p55"/>
          <p:cNvGrpSpPr/>
          <p:nvPr/>
        </p:nvGrpSpPr>
        <p:grpSpPr>
          <a:xfrm>
            <a:off x="561273" y="1187788"/>
            <a:ext cx="6397737" cy="2208908"/>
            <a:chOff x="0" y="0"/>
            <a:chExt cx="6397736" cy="2208907"/>
          </a:xfrm>
        </p:grpSpPr>
        <p:pic>
          <p:nvPicPr>
            <p:cNvPr id="710" name="Google Shape;513;p55" descr="Google Shape;513;p55"/>
            <p:cNvPicPr>
              <a:picLocks noChangeAspect="1"/>
            </p:cNvPicPr>
            <p:nvPr/>
          </p:nvPicPr>
          <p:blipFill>
            <a:blip r:embed="rId3">
              <a:extLst/>
            </a:blip>
            <a:srcRect l="0" t="2171" r="0" b="0"/>
            <a:stretch>
              <a:fillRect/>
            </a:stretch>
          </p:blipFill>
          <p:spPr>
            <a:xfrm>
              <a:off x="0" y="-1"/>
              <a:ext cx="6397737" cy="2208908"/>
            </a:xfrm>
            <a:prstGeom prst="rect">
              <a:avLst/>
            </a:prstGeom>
            <a:ln w="12700" cap="flat">
              <a:noFill/>
              <a:miter lim="400000"/>
            </a:ln>
            <a:effectLst/>
          </p:spPr>
        </p:pic>
        <p:sp>
          <p:nvSpPr>
            <p:cNvPr id="711" name="Google Shape;514;p55"/>
            <p:cNvSpPr txBox="1"/>
            <p:nvPr/>
          </p:nvSpPr>
          <p:spPr>
            <a:xfrm>
              <a:off x="1291442" y="123860"/>
              <a:ext cx="2781902" cy="82431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3" tIns="91423" rIns="91423" bIns="91423" numCol="1" anchor="t">
              <a:spAutoFit/>
            </a:bodyPr>
            <a:lstStyle/>
            <a:p>
              <a:pPr indent="457200">
                <a:defRPr sz="1500">
                  <a:latin typeface="+mj-lt"/>
                  <a:ea typeface="+mj-ea"/>
                  <a:cs typeface="+mj-cs"/>
                  <a:sym typeface="Arial"/>
                </a:defRPr>
              </a:pPr>
              <a:r>
                <a:t>Clef</a:t>
              </a:r>
            </a:p>
            <a:p>
              <a:pPr indent="457200">
                <a:defRPr sz="1500">
                  <a:latin typeface="+mj-lt"/>
                  <a:ea typeface="+mj-ea"/>
                  <a:cs typeface="+mj-cs"/>
                  <a:sym typeface="Arial"/>
                </a:defRPr>
              </a:pPr>
              <a:r>
                <a:t>Key Signature</a:t>
              </a:r>
            </a:p>
            <a:p>
              <a:pPr indent="457200">
                <a:defRPr sz="1500">
                  <a:latin typeface="+mj-lt"/>
                  <a:ea typeface="+mj-ea"/>
                  <a:cs typeface="+mj-cs"/>
                  <a:sym typeface="Arial"/>
                </a:defRPr>
              </a:pPr>
              <a:r>
                <a:t>Time Signature</a:t>
              </a:r>
            </a:p>
          </p:txBody>
        </p:sp>
        <p:sp>
          <p:nvSpPr>
            <p:cNvPr id="712" name="Google Shape;515;p55"/>
            <p:cNvSpPr/>
            <p:nvPr/>
          </p:nvSpPr>
          <p:spPr>
            <a:xfrm>
              <a:off x="1483714" y="347904"/>
              <a:ext cx="201602" cy="2"/>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sp>
          <p:nvSpPr>
            <p:cNvPr id="713" name="Google Shape;516;p55"/>
            <p:cNvSpPr/>
            <p:nvPr/>
          </p:nvSpPr>
          <p:spPr>
            <a:xfrm>
              <a:off x="1493307" y="549920"/>
              <a:ext cx="201602" cy="2"/>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sp>
          <p:nvSpPr>
            <p:cNvPr id="714" name="Google Shape;517;p55"/>
            <p:cNvSpPr/>
            <p:nvPr/>
          </p:nvSpPr>
          <p:spPr>
            <a:xfrm>
              <a:off x="1493307" y="751936"/>
              <a:ext cx="201602" cy="2"/>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grpSp>
      <p:sp>
        <p:nvSpPr>
          <p:cNvPr id="716" name="Google Shape;518;p55"/>
          <p:cNvSpPr/>
          <p:nvPr/>
        </p:nvSpPr>
        <p:spPr>
          <a:xfrm>
            <a:off x="1183500" y="2506703"/>
            <a:ext cx="1210202" cy="228601"/>
          </a:xfrm>
          <a:prstGeom prst="rect">
            <a:avLst/>
          </a:prstGeom>
          <a:ln w="38100">
            <a:solidFill>
              <a:srgbClr val="980000"/>
            </a:solidFill>
          </a:ln>
        </p:spPr>
        <p:txBody>
          <a:bodyPr lIns="0" tIns="0" rIns="0" bIns="0" anchor="ctr"/>
          <a:lstStyle/>
          <a:p>
            <a:pPr>
              <a:defRPr>
                <a:latin typeface="+mj-lt"/>
                <a:ea typeface="+mj-ea"/>
                <a:cs typeface="+mj-cs"/>
                <a:sym typeface="Arial"/>
              </a:defRPr>
            </a:pPr>
          </a:p>
        </p:txBody>
      </p:sp>
      <p:sp>
        <p:nvSpPr>
          <p:cNvPr id="717" name="Google Shape;519;p55"/>
          <p:cNvSpPr/>
          <p:nvPr/>
        </p:nvSpPr>
        <p:spPr>
          <a:xfrm>
            <a:off x="5570599" y="1608399"/>
            <a:ext cx="614402" cy="1520103"/>
          </a:xfrm>
          <a:prstGeom prst="rect">
            <a:avLst/>
          </a:prstGeom>
          <a:ln w="38100">
            <a:solidFill>
              <a:srgbClr val="980000"/>
            </a:solidFill>
          </a:ln>
        </p:spPr>
        <p:txBody>
          <a:bodyPr lIns="0" tIns="0" rIns="0" bIns="0" anchor="ctr"/>
          <a:lstStyle/>
          <a:p>
            <a:pPr>
              <a:defRPr>
                <a:latin typeface="+mj-lt"/>
                <a:ea typeface="+mj-ea"/>
                <a:cs typeface="+mj-cs"/>
                <a:sym typeface="Arial"/>
              </a:defRPr>
            </a:pP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1" name="Google Shape;524;p56"/>
          <p:cNvSpPr txBox="1"/>
          <p:nvPr>
            <p:ph type="title"/>
          </p:nvPr>
        </p:nvSpPr>
        <p:spPr>
          <a:xfrm>
            <a:off x="0" y="0"/>
            <a:ext cx="9144000" cy="833700"/>
          </a:xfrm>
          <a:prstGeom prst="rect">
            <a:avLst/>
          </a:prstGeom>
        </p:spPr>
        <p:txBody>
          <a:bodyPr/>
          <a:lstStyle/>
          <a:p>
            <a:pPr defTabSz="813816">
              <a:defRPr sz="2100"/>
            </a:pPr>
          </a:p>
          <a:p>
            <a:pPr indent="406908" defTabSz="813816">
              <a:defRPr sz="2100"/>
            </a:pPr>
            <a:r>
              <a:t>Algorithm to Find Polyphonic Occurrences</a:t>
            </a:r>
          </a:p>
        </p:txBody>
      </p:sp>
      <p:sp>
        <p:nvSpPr>
          <p:cNvPr id="722" name="Google Shape;525;p56"/>
          <p:cNvSpPr txBox="1"/>
          <p:nvPr>
            <p:ph type="body" idx="1"/>
          </p:nvPr>
        </p:nvSpPr>
        <p:spPr>
          <a:xfrm>
            <a:off x="365375" y="1036848"/>
            <a:ext cx="7486499" cy="3295803"/>
          </a:xfrm>
          <a:prstGeom prst="rect">
            <a:avLst/>
          </a:prstGeom>
        </p:spPr>
        <p:txBody>
          <a:bodyPr/>
          <a:lstStyle/>
          <a:p>
            <a:pPr indent="-349250">
              <a:buSzPts val="1900"/>
              <a:defRPr sz="1900"/>
            </a:pPr>
            <a:r>
              <a:t>Developed at the University of Helsinki in 2011</a:t>
            </a:r>
            <a:br/>
          </a:p>
          <a:p>
            <a:pPr indent="-349250">
              <a:buSzPts val="1900"/>
              <a:defRPr sz="1900"/>
            </a:pPr>
            <a:r>
              <a:t>Searches through polyphonic texture for exact voice leading</a:t>
            </a:r>
            <a:br/>
          </a:p>
          <a:p>
            <a:pPr indent="-349250">
              <a:buSzPts val="1900"/>
              <a:defRPr sz="1900"/>
            </a:pPr>
            <a:r>
              <a:t>Transpositions</a:t>
            </a:r>
            <a:br/>
          </a:p>
          <a:p>
            <a:pPr indent="-349250">
              <a:buSzPts val="1900"/>
              <a:defRPr sz="1900"/>
            </a:pPr>
            <a:r>
              <a:t>Partial matching</a:t>
            </a:r>
            <a:br/>
          </a:p>
          <a:p>
            <a:pPr indent="-349250">
              <a:buSzPts val="1900"/>
              <a:defRPr sz="1900"/>
            </a:pPr>
            <a:r>
              <a:t>Rhythmically altered occurrences</a:t>
            </a:r>
          </a:p>
        </p:txBody>
      </p:sp>
      <p:sp>
        <p:nvSpPr>
          <p:cNvPr id="723" name="Google Shape;526;p56"/>
          <p:cNvSpPr txBox="1"/>
          <p:nvPr>
            <p:ph type="sldNum" sz="quarter" idx="4294967295"/>
          </p:nvPr>
        </p:nvSpPr>
        <p:spPr>
          <a:xfrm>
            <a:off x="8742949" y="4680365"/>
            <a:ext cx="266180"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sp>
        <p:nvSpPr>
          <p:cNvPr id="724" name="Google Shape;527;p56"/>
          <p:cNvSpPr txBox="1"/>
          <p:nvPr/>
        </p:nvSpPr>
        <p:spPr>
          <a:xfrm>
            <a:off x="139931" y="4446132"/>
            <a:ext cx="6608099" cy="510509"/>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nchor="ctr">
            <a:spAutoFit/>
          </a:bodyPr>
          <a:lstStyle/>
          <a:p>
            <a:pPr>
              <a:lnSpc>
                <a:spcPct val="115000"/>
              </a:lnSpc>
              <a:spcBef>
                <a:spcPts val="1600"/>
              </a:spcBef>
              <a:defRPr sz="1000">
                <a:solidFill>
                  <a:srgbClr val="434343"/>
                </a:solidFill>
                <a:latin typeface="Lato"/>
                <a:ea typeface="Lato"/>
                <a:cs typeface="Lato"/>
                <a:sym typeface="Lato"/>
              </a:defRPr>
            </a:pPr>
            <a:r>
              <a:t>K. Lemström and M. Laitinen. </a:t>
            </a:r>
            <a:r>
              <a:rPr i="1"/>
              <a:t>Transposition and time-warp invariant geometric music retrieval algorithms</a:t>
            </a:r>
            <a:r>
              <a:t>. In Proc. ADMIRE’11, Third International Workshop on Advances in Music Information Research, Barcelona, 2011</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8" name="Google Shape;532;p57"/>
          <p:cNvSpPr txBox="1"/>
          <p:nvPr>
            <p:ph type="title"/>
          </p:nvPr>
        </p:nvSpPr>
        <p:spPr>
          <a:xfrm>
            <a:off x="0" y="0"/>
            <a:ext cx="9144000" cy="1054200"/>
          </a:xfrm>
          <a:prstGeom prst="rect">
            <a:avLst/>
          </a:prstGeom>
        </p:spPr>
        <p:txBody>
          <a:bodyPr/>
          <a:lstStyle/>
          <a:p>
            <a:pPr>
              <a:lnSpc>
                <a:spcPct val="115000"/>
              </a:lnSpc>
              <a:spcBef>
                <a:spcPts val="1200"/>
              </a:spcBef>
              <a:defRPr sz="2400"/>
            </a:pPr>
            <a:br/>
            <a:r>
              <a:t>	Credo movement of Missa Veni creator spiritus à 6 </a:t>
            </a:r>
          </a:p>
        </p:txBody>
      </p:sp>
      <p:sp>
        <p:nvSpPr>
          <p:cNvPr id="729" name="Google Shape;533;p57"/>
          <p:cNvSpPr txBox="1"/>
          <p:nvPr>
            <p:ph type="sldNum" sz="quarter" idx="4294967295"/>
          </p:nvPr>
        </p:nvSpPr>
        <p:spPr>
          <a:xfrm>
            <a:off x="8742949" y="4680365"/>
            <a:ext cx="266180" cy="33524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latin typeface="Roboto"/>
                <a:ea typeface="Roboto"/>
                <a:cs typeface="Roboto"/>
                <a:sym typeface="Roboto"/>
              </a:defRPr>
            </a:lvl1pPr>
          </a:lstStyle>
          <a:p>
            <a:pPr/>
            <a:fld id="{86CB4B4D-7CA3-9044-876B-883B54F8677D}" type="slidenum"/>
          </a:p>
        </p:txBody>
      </p:sp>
      <p:grpSp>
        <p:nvGrpSpPr>
          <p:cNvPr id="735" name="Google Shape;534;p57"/>
          <p:cNvGrpSpPr/>
          <p:nvPr/>
        </p:nvGrpSpPr>
        <p:grpSpPr>
          <a:xfrm>
            <a:off x="456243" y="856611"/>
            <a:ext cx="4471578" cy="4020854"/>
            <a:chOff x="0" y="0"/>
            <a:chExt cx="4471577" cy="4020853"/>
          </a:xfrm>
        </p:grpSpPr>
        <p:pic>
          <p:nvPicPr>
            <p:cNvPr id="730" name="Google Shape;535;p57" descr="Google Shape;535;p57"/>
            <p:cNvPicPr>
              <a:picLocks noChangeAspect="1"/>
            </p:cNvPicPr>
            <p:nvPr/>
          </p:nvPicPr>
          <p:blipFill>
            <a:blip r:embed="rId3">
              <a:extLst/>
            </a:blip>
            <a:srcRect l="0" t="0" r="47506" b="0"/>
            <a:stretch>
              <a:fillRect/>
            </a:stretch>
          </p:blipFill>
          <p:spPr>
            <a:xfrm>
              <a:off x="-1" y="0"/>
              <a:ext cx="4471578" cy="4020854"/>
            </a:xfrm>
            <a:prstGeom prst="rect">
              <a:avLst/>
            </a:prstGeom>
            <a:ln w="12700" cap="flat">
              <a:noFill/>
              <a:miter lim="400000"/>
            </a:ln>
            <a:effectLst/>
          </p:spPr>
        </p:pic>
        <p:sp>
          <p:nvSpPr>
            <p:cNvPr id="731" name="Google Shape;536;p57"/>
            <p:cNvSpPr/>
            <p:nvPr/>
          </p:nvSpPr>
          <p:spPr>
            <a:xfrm>
              <a:off x="1871134" y="3466341"/>
              <a:ext cx="645002" cy="13801"/>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sp>
          <p:nvSpPr>
            <p:cNvPr id="732" name="Google Shape;537;p57"/>
            <p:cNvSpPr/>
            <p:nvPr/>
          </p:nvSpPr>
          <p:spPr>
            <a:xfrm>
              <a:off x="1767930" y="2120859"/>
              <a:ext cx="812702" cy="420602"/>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sp>
          <p:nvSpPr>
            <p:cNvPr id="733" name="Google Shape;538;p57"/>
            <p:cNvSpPr/>
            <p:nvPr/>
          </p:nvSpPr>
          <p:spPr>
            <a:xfrm flipV="1">
              <a:off x="1809969" y="3101693"/>
              <a:ext cx="728702" cy="42302"/>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sp>
          <p:nvSpPr>
            <p:cNvPr id="734" name="Google Shape;539;p57"/>
            <p:cNvSpPr/>
            <p:nvPr/>
          </p:nvSpPr>
          <p:spPr>
            <a:xfrm>
              <a:off x="1795947" y="789398"/>
              <a:ext cx="784802" cy="434402"/>
            </a:xfrm>
            <a:prstGeom prst="line">
              <a:avLst/>
            </a:prstGeom>
            <a:noFill/>
            <a:ln w="9525" cap="flat">
              <a:solidFill>
                <a:srgbClr val="434343"/>
              </a:solidFill>
              <a:prstDash val="solid"/>
              <a:round/>
              <a:tailEnd type="triangle" w="med" len="med"/>
            </a:ln>
            <a:effectLst/>
          </p:spPr>
          <p:txBody>
            <a:bodyPr wrap="square" lIns="45718" tIns="45718" rIns="45718" bIns="45718" numCol="1" anchor="t">
              <a:noAutofit/>
            </a:bodyPr>
            <a:lstStyle/>
            <a:p>
              <a:pPr/>
            </a:p>
          </p:txBody>
        </p:sp>
      </p:grpSp>
      <p:grpSp>
        <p:nvGrpSpPr>
          <p:cNvPr id="738" name="Google Shape;540;p57"/>
          <p:cNvGrpSpPr/>
          <p:nvPr/>
        </p:nvGrpSpPr>
        <p:grpSpPr>
          <a:xfrm>
            <a:off x="6094409" y="974369"/>
            <a:ext cx="7297205" cy="1665599"/>
            <a:chOff x="-1" y="0"/>
            <a:chExt cx="7297204" cy="1665598"/>
          </a:xfrm>
        </p:grpSpPr>
        <p:sp>
          <p:nvSpPr>
            <p:cNvPr id="736" name="Google Shape;541;p57"/>
            <p:cNvSpPr txBox="1"/>
            <p:nvPr/>
          </p:nvSpPr>
          <p:spPr>
            <a:xfrm>
              <a:off x="-2" y="0"/>
              <a:ext cx="7297205" cy="44207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3" tIns="91423" rIns="91423" bIns="91423" numCol="1" anchor="t">
              <a:spAutoFit/>
            </a:bodyPr>
            <a:lstStyle>
              <a:lvl1pPr>
                <a:defRPr b="1" sz="1800">
                  <a:latin typeface="+mj-lt"/>
                  <a:ea typeface="+mj-ea"/>
                  <a:cs typeface="+mj-cs"/>
                  <a:sym typeface="Arial"/>
                </a:defRPr>
              </a:lvl1pPr>
            </a:lstStyle>
            <a:p>
              <a:pPr/>
              <a:r>
                <a:t>Query:</a:t>
              </a:r>
            </a:p>
          </p:txBody>
        </p:sp>
        <p:pic>
          <p:nvPicPr>
            <p:cNvPr id="737" name="Google Shape;542;p57" descr="Google Shape;542;p57"/>
            <p:cNvPicPr>
              <a:picLocks noChangeAspect="1"/>
            </p:cNvPicPr>
            <p:nvPr/>
          </p:nvPicPr>
          <p:blipFill>
            <a:blip r:embed="rId4">
              <a:extLst/>
            </a:blip>
            <a:srcRect l="36081" t="25979" r="44656" b="60708"/>
            <a:stretch>
              <a:fillRect/>
            </a:stretch>
          </p:blipFill>
          <p:spPr>
            <a:xfrm>
              <a:off x="22064" y="606780"/>
              <a:ext cx="2724948" cy="1058819"/>
            </a:xfrm>
            <a:prstGeom prst="rect">
              <a:avLst/>
            </a:prstGeom>
            <a:ln w="12700" cap="flat">
              <a:noFill/>
              <a:miter lim="400000"/>
            </a:ln>
            <a:effectLst/>
          </p:spPr>
        </p:pic>
      </p:gr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Simple Light">
      <a:majorFont>
        <a:latin typeface="Arial"/>
        <a:ea typeface="Arial"/>
        <a:cs typeface="Arial"/>
      </a:majorFont>
      <a:minorFont>
        <a:latin typeface="Helvetica"/>
        <a:ea typeface="Helvetica"/>
        <a:cs typeface="Helvetica"/>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Simple Light">
      <a:majorFont>
        <a:latin typeface="Arial"/>
        <a:ea typeface="Arial"/>
        <a:cs typeface="Arial"/>
      </a:majorFont>
      <a:minorFont>
        <a:latin typeface="Helvetica"/>
        <a:ea typeface="Helvetica"/>
        <a:cs typeface="Helvetica"/>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